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57" autoAdjust="0"/>
  </p:normalViewPr>
  <p:slideViewPr>
    <p:cSldViewPr>
      <p:cViewPr varScale="1">
        <p:scale>
          <a:sx n="49" d="100"/>
          <a:sy n="49" d="100"/>
        </p:scale>
        <p:origin x="-59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6B948-B8AE-4F43-821E-1E815CEDB666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1B5BD-92AE-4BDE-BF6C-2A3F8D88C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Areolar</a:t>
            </a:r>
            <a:r>
              <a:rPr lang="en-US" dirty="0" smtClean="0"/>
              <a:t> Connective Tissue (400x)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1B5BD-92AE-4BDE-BF6C-2A3F8D88C26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Fibrous Cartilage (Fibrocartilage)</a:t>
            </a:r>
            <a:r>
              <a:rPr lang="en-US" baseline="0" dirty="0" smtClean="0"/>
              <a:t>  400x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1B5BD-92AE-4BDE-BF6C-2A3F8D88C26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Compact Bone </a:t>
            </a:r>
            <a:r>
              <a:rPr lang="en-US" smtClean="0"/>
              <a:t>(ground) 400x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1B5BD-92AE-4BDE-BF6C-2A3F8D88C26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Adipose Tissue (100x)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1B5BD-92AE-4BDE-BF6C-2A3F8D88C26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Dense Regular Connective Tissue (White</a:t>
            </a:r>
            <a:r>
              <a:rPr lang="en-US" baseline="0" dirty="0" smtClean="0"/>
              <a:t> Fibrous Tissue 400x)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1B5BD-92AE-4BDE-BF6C-2A3F8D88C26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Dense Irregular Connective Tissue</a:t>
            </a:r>
            <a:r>
              <a:rPr lang="en-US" baseline="0" dirty="0" smtClean="0"/>
              <a:t> (Dermis of Skin 400x)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1B5BD-92AE-4BDE-BF6C-2A3F8D88C26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Elastic Connective Tissue (Artery</a:t>
            </a:r>
            <a:r>
              <a:rPr lang="en-US" baseline="0" dirty="0" smtClean="0"/>
              <a:t> 100x)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1B5BD-92AE-4BDE-BF6C-2A3F8D88C26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Elastic</a:t>
            </a:r>
            <a:r>
              <a:rPr lang="en-US" baseline="0" dirty="0" smtClean="0"/>
              <a:t> Connective Tissue (Artery 400x)  Notice individual elastic fibers scattered throughout the matrix to the right of the large bundle of elastic fibers in the middle.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1B5BD-92AE-4BDE-BF6C-2A3F8D88C26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Hyaline Cartilage</a:t>
            </a:r>
            <a:r>
              <a:rPr lang="en-US" baseline="0" dirty="0" smtClean="0"/>
              <a:t> (Trachea 400x)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1B5BD-92AE-4BDE-BF6C-2A3F8D88C26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Elastic Cartilage (400x)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1B5BD-92AE-4BDE-BF6C-2A3F8D88C26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Elastic Cartilage</a:t>
            </a:r>
            <a:r>
              <a:rPr lang="en-US" baseline="0" dirty="0" smtClean="0"/>
              <a:t> (400x)  Many more elastic fibers in matrix than previous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1B5BD-92AE-4BDE-BF6C-2A3F8D88C26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C411-A490-47F4-B04D-8B4F390F0280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A619-C755-4828-9255-C42E95F84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C411-A490-47F4-B04D-8B4F390F0280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A619-C755-4828-9255-C42E95F84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C411-A490-47F4-B04D-8B4F390F0280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A619-C755-4828-9255-C42E95F84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C411-A490-47F4-B04D-8B4F390F0280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A619-C755-4828-9255-C42E95F84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C411-A490-47F4-B04D-8B4F390F0280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A619-C755-4828-9255-C42E95F84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C411-A490-47F4-B04D-8B4F390F0280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A619-C755-4828-9255-C42E95F84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C411-A490-47F4-B04D-8B4F390F0280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A619-C755-4828-9255-C42E95F84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C411-A490-47F4-B04D-8B4F390F0280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A619-C755-4828-9255-C42E95F84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C411-A490-47F4-B04D-8B4F390F0280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A619-C755-4828-9255-C42E95F84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C411-A490-47F4-B04D-8B4F390F0280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A619-C755-4828-9255-C42E95F84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C411-A490-47F4-B04D-8B4F390F0280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A619-C755-4828-9255-C42E95F84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8C411-A490-47F4-B04D-8B4F390F0280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CA619-C755-4828-9255-C42E95F84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8648700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1371600" y="2971800"/>
            <a:ext cx="11430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38400" y="2819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Elastic Fiber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6934200" y="1371600"/>
            <a:ext cx="838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19800" y="762000"/>
            <a:ext cx="224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Collagen Fiber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858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rot="10800000" flipV="1">
            <a:off x="3429000" y="2743200"/>
            <a:ext cx="9144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67200" y="2514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Nucleus of Chondrocyte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3505200" y="3581400"/>
            <a:ext cx="457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0000" y="3810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Lacuna</a:t>
            </a:r>
            <a:endParaRPr lang="en-US" b="1" dirty="0"/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6705600" y="1981200"/>
            <a:ext cx="10668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562600" y="1371600"/>
            <a:ext cx="216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Collagen Fiber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3400"/>
            <a:ext cx="83820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flipV="1">
            <a:off x="5105400" y="1752600"/>
            <a:ext cx="17526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58000" y="1524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Central Canal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62000" y="838200"/>
            <a:ext cx="11430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85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Lacuna</a:t>
            </a:r>
            <a:endParaRPr lang="en-US" b="1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629400" y="3886200"/>
            <a:ext cx="175260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6934200" y="4495800"/>
            <a:ext cx="6858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00" y="3581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Canaliculi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81153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rot="10800000" flipV="1">
            <a:off x="3886200" y="3048000"/>
            <a:ext cx="5334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43400" y="27432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Adipocyte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3009900" y="2933700"/>
            <a:ext cx="609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90800" y="2286000"/>
            <a:ext cx="132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Nucleus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858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rot="5400000">
            <a:off x="914400" y="2362200"/>
            <a:ext cx="838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71600" y="1752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Collagen</a:t>
            </a:r>
            <a:r>
              <a:rPr lang="en-US" dirty="0" smtClean="0"/>
              <a:t> </a:t>
            </a:r>
            <a:r>
              <a:rPr lang="en-US" b="1" dirty="0" smtClean="0"/>
              <a:t>Fiber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248400" y="2133600"/>
            <a:ext cx="8382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2743200"/>
            <a:ext cx="269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Nucleus of Fibroblast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flipV="1">
            <a:off x="3962400" y="3505200"/>
            <a:ext cx="9144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2857500" y="1638300"/>
            <a:ext cx="8382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95400" y="1219200"/>
            <a:ext cx="2013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l.s. Collagen Fiber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057400" y="3429000"/>
            <a:ext cx="231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c.s. Collagen Fiber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340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>
            <a:off x="3505200" y="3505200"/>
            <a:ext cx="990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6800" y="3200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Bundles of Elastic Fibers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3400"/>
            <a:ext cx="8572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3048000" y="5181600"/>
            <a:ext cx="4572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05200" y="4953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Chondrocyte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2590800" y="4724400"/>
            <a:ext cx="609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95600" y="4191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Nucleus of Chondrocyte</a:t>
            </a:r>
            <a:endParaRPr lang="en-US" b="1" dirty="0"/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3276600" y="5638800"/>
            <a:ext cx="762000" cy="1963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62400" y="5410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Lacuna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62000"/>
            <a:ext cx="80391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>
            <a:off x="6019800" y="1219200"/>
            <a:ext cx="10668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81400" y="990600"/>
            <a:ext cx="277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Nucleus of Chondrocyte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791200" y="1752600"/>
            <a:ext cx="1447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95800" y="1524000"/>
            <a:ext cx="193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Chondrocyte</a:t>
            </a:r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1981200" y="4114800"/>
            <a:ext cx="1066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2438400" y="4572000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2743200" y="4800600"/>
            <a:ext cx="533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124200" y="4419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Elastic Fibers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8267700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160</Words>
  <Application>Microsoft Office PowerPoint</Application>
  <PresentationFormat>On-screen Show (4:3)</PresentationFormat>
  <Paragraphs>43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Customer</dc:creator>
  <cp:lastModifiedBy>Preferred Customer</cp:lastModifiedBy>
  <cp:revision>8</cp:revision>
  <dcterms:created xsi:type="dcterms:W3CDTF">2010-09-12T01:49:05Z</dcterms:created>
  <dcterms:modified xsi:type="dcterms:W3CDTF">2010-10-08T21:24:37Z</dcterms:modified>
</cp:coreProperties>
</file>