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32" autoAdjust="0"/>
  </p:normalViewPr>
  <p:slideViewPr>
    <p:cSldViewPr>
      <p:cViewPr varScale="1">
        <p:scale>
          <a:sx n="90" d="100"/>
          <a:sy n="90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6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A62935-6933-44EA-9734-6C49C980E90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54428F-B915-4851-813A-4117A3054F73}">
      <dgm:prSet phldrT="[Text]"/>
      <dgm:spPr/>
      <dgm:t>
        <a:bodyPr/>
        <a:lstStyle/>
        <a:p>
          <a:r>
            <a:rPr lang="en-US" dirty="0"/>
            <a:t>Operations</a:t>
          </a:r>
        </a:p>
      </dgm:t>
    </dgm:pt>
    <dgm:pt modelId="{6C259DA4-F5FB-4568-95F0-3A2BF5CA2294}" type="parTrans" cxnId="{B8942D7F-C88D-4D22-BB21-7A44415303FE}">
      <dgm:prSet/>
      <dgm:spPr/>
      <dgm:t>
        <a:bodyPr/>
        <a:lstStyle/>
        <a:p>
          <a:endParaRPr lang="en-US"/>
        </a:p>
      </dgm:t>
    </dgm:pt>
    <dgm:pt modelId="{2340DC2C-1B1A-449D-8C82-66273444650B}" type="sibTrans" cxnId="{B8942D7F-C88D-4D22-BB21-7A44415303FE}">
      <dgm:prSet/>
      <dgm:spPr/>
      <dgm:t>
        <a:bodyPr/>
        <a:lstStyle/>
        <a:p>
          <a:endParaRPr lang="en-US"/>
        </a:p>
      </dgm:t>
    </dgm:pt>
    <dgm:pt modelId="{51606F64-A346-467A-9949-E85B8D4E3A93}">
      <dgm:prSet phldrT="[Text]"/>
      <dgm:spPr/>
      <dgm:t>
        <a:bodyPr/>
        <a:lstStyle/>
        <a:p>
          <a:r>
            <a:rPr lang="en-US" dirty="0"/>
            <a:t>Supply Chain</a:t>
          </a:r>
        </a:p>
      </dgm:t>
    </dgm:pt>
    <dgm:pt modelId="{65E0A109-94A9-48C5-B50D-5A88AA4BBA4C}" type="parTrans" cxnId="{D475F9BB-7F11-42CD-A04D-46B8327814E6}">
      <dgm:prSet/>
      <dgm:spPr/>
      <dgm:t>
        <a:bodyPr/>
        <a:lstStyle/>
        <a:p>
          <a:endParaRPr lang="en-US"/>
        </a:p>
      </dgm:t>
    </dgm:pt>
    <dgm:pt modelId="{4F56DB98-C29F-422D-AF95-01456B666D7A}" type="sibTrans" cxnId="{D475F9BB-7F11-42CD-A04D-46B8327814E6}">
      <dgm:prSet/>
      <dgm:spPr/>
      <dgm:t>
        <a:bodyPr/>
        <a:lstStyle/>
        <a:p>
          <a:endParaRPr lang="en-US"/>
        </a:p>
      </dgm:t>
    </dgm:pt>
    <dgm:pt modelId="{18B7C825-B79E-4027-B53C-1E4A2C95628A}">
      <dgm:prSet/>
      <dgm:spPr/>
      <dgm:t>
        <a:bodyPr/>
        <a:lstStyle/>
        <a:p>
          <a:r>
            <a:rPr lang="en-US" dirty="0"/>
            <a:t>Manufacturing and service processes used to transform resources into products</a:t>
          </a:r>
        </a:p>
      </dgm:t>
    </dgm:pt>
    <dgm:pt modelId="{3B816A1D-B6A5-49E4-8238-522E6FDE3619}" type="parTrans" cxnId="{148EBD8E-F35E-4AD0-9C48-F17A558624EF}">
      <dgm:prSet/>
      <dgm:spPr/>
      <dgm:t>
        <a:bodyPr/>
        <a:lstStyle/>
        <a:p>
          <a:endParaRPr lang="en-US"/>
        </a:p>
      </dgm:t>
    </dgm:pt>
    <dgm:pt modelId="{0736A8F6-D0FD-4FE0-B387-723B35333085}" type="sibTrans" cxnId="{148EBD8E-F35E-4AD0-9C48-F17A558624EF}">
      <dgm:prSet/>
      <dgm:spPr/>
      <dgm:t>
        <a:bodyPr/>
        <a:lstStyle/>
        <a:p>
          <a:endParaRPr lang="en-US"/>
        </a:p>
      </dgm:t>
    </dgm:pt>
    <dgm:pt modelId="{F269D1EC-B8A3-41D0-839D-E3FEB9B6AA2B}">
      <dgm:prSet/>
      <dgm:spPr/>
      <dgm:t>
        <a:bodyPr/>
        <a:lstStyle/>
        <a:p>
          <a:r>
            <a:rPr lang="en-US"/>
            <a:t>Processes that move information and material to and from the firm</a:t>
          </a:r>
        </a:p>
      </dgm:t>
    </dgm:pt>
    <dgm:pt modelId="{7405A4BA-3841-499C-B406-4183A05D3138}" type="parTrans" cxnId="{A1004F41-3435-49AC-B959-8C5313C599DE}">
      <dgm:prSet/>
      <dgm:spPr/>
      <dgm:t>
        <a:bodyPr/>
        <a:lstStyle/>
        <a:p>
          <a:endParaRPr lang="en-US"/>
        </a:p>
      </dgm:t>
    </dgm:pt>
    <dgm:pt modelId="{01B26A6C-8792-4BB6-860B-5CCB7FB346DB}" type="sibTrans" cxnId="{A1004F41-3435-49AC-B959-8C5313C599DE}">
      <dgm:prSet/>
      <dgm:spPr/>
      <dgm:t>
        <a:bodyPr/>
        <a:lstStyle/>
        <a:p>
          <a:endParaRPr lang="en-US"/>
        </a:p>
      </dgm:t>
    </dgm:pt>
    <dgm:pt modelId="{7A132D96-2FCE-4615-A860-445AE0906949}" type="pres">
      <dgm:prSet presAssocID="{19A62935-6933-44EA-9734-6C49C980E90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45090D-5D3E-4E60-B7B5-009E99FE73B0}" type="pres">
      <dgm:prSet presAssocID="{E854428F-B915-4851-813A-4117A3054F73}" presName="root" presStyleCnt="0"/>
      <dgm:spPr/>
    </dgm:pt>
    <dgm:pt modelId="{16B3B254-B700-4259-821A-DF3AA63470D3}" type="pres">
      <dgm:prSet presAssocID="{E854428F-B915-4851-813A-4117A3054F73}" presName="rootComposite" presStyleCnt="0"/>
      <dgm:spPr/>
    </dgm:pt>
    <dgm:pt modelId="{86EB804D-9190-4A87-B7BE-0419EE8A5FB9}" type="pres">
      <dgm:prSet presAssocID="{E854428F-B915-4851-813A-4117A3054F73}" presName="rootText" presStyleLbl="node1" presStyleIdx="0" presStyleCnt="2"/>
      <dgm:spPr/>
    </dgm:pt>
    <dgm:pt modelId="{54DF0DB3-D1C9-4A51-BF26-5D81323F92BD}" type="pres">
      <dgm:prSet presAssocID="{E854428F-B915-4851-813A-4117A3054F73}" presName="rootConnector" presStyleLbl="node1" presStyleIdx="0" presStyleCnt="2"/>
      <dgm:spPr/>
    </dgm:pt>
    <dgm:pt modelId="{316146BE-CA6D-4171-B3BA-B6BDC79B00B3}" type="pres">
      <dgm:prSet presAssocID="{E854428F-B915-4851-813A-4117A3054F73}" presName="childShape" presStyleCnt="0"/>
      <dgm:spPr/>
    </dgm:pt>
    <dgm:pt modelId="{1356E7EC-5B53-4C8D-A367-C125B29DA6C6}" type="pres">
      <dgm:prSet presAssocID="{3B816A1D-B6A5-49E4-8238-522E6FDE3619}" presName="Name13" presStyleLbl="parChTrans1D2" presStyleIdx="0" presStyleCnt="2"/>
      <dgm:spPr/>
    </dgm:pt>
    <dgm:pt modelId="{5F89EB6A-B3E2-4F60-8C90-EF8E2F8010AF}" type="pres">
      <dgm:prSet presAssocID="{18B7C825-B79E-4027-B53C-1E4A2C95628A}" presName="childText" presStyleLbl="bgAcc1" presStyleIdx="0" presStyleCnt="2">
        <dgm:presLayoutVars>
          <dgm:bulletEnabled val="1"/>
        </dgm:presLayoutVars>
      </dgm:prSet>
      <dgm:spPr/>
    </dgm:pt>
    <dgm:pt modelId="{03D87193-0B0D-477C-A997-48CC4E8BB872}" type="pres">
      <dgm:prSet presAssocID="{51606F64-A346-467A-9949-E85B8D4E3A93}" presName="root" presStyleCnt="0"/>
      <dgm:spPr/>
    </dgm:pt>
    <dgm:pt modelId="{C1DB008D-E6BC-474B-8E9A-2697BDFDD006}" type="pres">
      <dgm:prSet presAssocID="{51606F64-A346-467A-9949-E85B8D4E3A93}" presName="rootComposite" presStyleCnt="0"/>
      <dgm:spPr/>
    </dgm:pt>
    <dgm:pt modelId="{28A172C6-9BCB-49B2-9C6C-13E0B86674A2}" type="pres">
      <dgm:prSet presAssocID="{51606F64-A346-467A-9949-E85B8D4E3A93}" presName="rootText" presStyleLbl="node1" presStyleIdx="1" presStyleCnt="2"/>
      <dgm:spPr/>
    </dgm:pt>
    <dgm:pt modelId="{8D6A8F14-1374-4545-90C8-D8A95A80086C}" type="pres">
      <dgm:prSet presAssocID="{51606F64-A346-467A-9949-E85B8D4E3A93}" presName="rootConnector" presStyleLbl="node1" presStyleIdx="1" presStyleCnt="2"/>
      <dgm:spPr/>
    </dgm:pt>
    <dgm:pt modelId="{75C1061C-C03D-4698-B32E-097C254A8A46}" type="pres">
      <dgm:prSet presAssocID="{51606F64-A346-467A-9949-E85B8D4E3A93}" presName="childShape" presStyleCnt="0"/>
      <dgm:spPr/>
    </dgm:pt>
    <dgm:pt modelId="{FD2E7820-8826-46B6-BD44-A990E2A2B65A}" type="pres">
      <dgm:prSet presAssocID="{7405A4BA-3841-499C-B406-4183A05D3138}" presName="Name13" presStyleLbl="parChTrans1D2" presStyleIdx="1" presStyleCnt="2"/>
      <dgm:spPr/>
    </dgm:pt>
    <dgm:pt modelId="{483E201F-6C25-4199-9A8D-0F7E2AF9CA20}" type="pres">
      <dgm:prSet presAssocID="{F269D1EC-B8A3-41D0-839D-E3FEB9B6AA2B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148EBD8E-F35E-4AD0-9C48-F17A558624EF}" srcId="{E854428F-B915-4851-813A-4117A3054F73}" destId="{18B7C825-B79E-4027-B53C-1E4A2C95628A}" srcOrd="0" destOrd="0" parTransId="{3B816A1D-B6A5-49E4-8238-522E6FDE3619}" sibTransId="{0736A8F6-D0FD-4FE0-B387-723B35333085}"/>
    <dgm:cxn modelId="{719CB8B0-9985-4C0E-BE7E-AFFD0C459732}" type="presOf" srcId="{E854428F-B915-4851-813A-4117A3054F73}" destId="{86EB804D-9190-4A87-B7BE-0419EE8A5FB9}" srcOrd="0" destOrd="0" presId="urn:microsoft.com/office/officeart/2005/8/layout/hierarchy3"/>
    <dgm:cxn modelId="{AFC457E8-2459-4C3B-A8DB-C5764C1C25E6}" type="presOf" srcId="{18B7C825-B79E-4027-B53C-1E4A2C95628A}" destId="{5F89EB6A-B3E2-4F60-8C90-EF8E2F8010AF}" srcOrd="0" destOrd="0" presId="urn:microsoft.com/office/officeart/2005/8/layout/hierarchy3"/>
    <dgm:cxn modelId="{D475F9BB-7F11-42CD-A04D-46B8327814E6}" srcId="{19A62935-6933-44EA-9734-6C49C980E90F}" destId="{51606F64-A346-467A-9949-E85B8D4E3A93}" srcOrd="1" destOrd="0" parTransId="{65E0A109-94A9-48C5-B50D-5A88AA4BBA4C}" sibTransId="{4F56DB98-C29F-422D-AF95-01456B666D7A}"/>
    <dgm:cxn modelId="{0BC96E22-4E6E-411A-8459-2D5FCE874490}" type="presOf" srcId="{F269D1EC-B8A3-41D0-839D-E3FEB9B6AA2B}" destId="{483E201F-6C25-4199-9A8D-0F7E2AF9CA20}" srcOrd="0" destOrd="0" presId="urn:microsoft.com/office/officeart/2005/8/layout/hierarchy3"/>
    <dgm:cxn modelId="{7CE513D7-8489-4F00-B342-B5C019988AC3}" type="presOf" srcId="{3B816A1D-B6A5-49E4-8238-522E6FDE3619}" destId="{1356E7EC-5B53-4C8D-A367-C125B29DA6C6}" srcOrd="0" destOrd="0" presId="urn:microsoft.com/office/officeart/2005/8/layout/hierarchy3"/>
    <dgm:cxn modelId="{B8942D7F-C88D-4D22-BB21-7A44415303FE}" srcId="{19A62935-6933-44EA-9734-6C49C980E90F}" destId="{E854428F-B915-4851-813A-4117A3054F73}" srcOrd="0" destOrd="0" parTransId="{6C259DA4-F5FB-4568-95F0-3A2BF5CA2294}" sibTransId="{2340DC2C-1B1A-449D-8C82-66273444650B}"/>
    <dgm:cxn modelId="{B4F9B404-D325-4F05-899B-156372FC33D5}" type="presOf" srcId="{51606F64-A346-467A-9949-E85B8D4E3A93}" destId="{8D6A8F14-1374-4545-90C8-D8A95A80086C}" srcOrd="1" destOrd="0" presId="urn:microsoft.com/office/officeart/2005/8/layout/hierarchy3"/>
    <dgm:cxn modelId="{1AC6837D-F933-489C-AEE7-378E500C7F63}" type="presOf" srcId="{E854428F-B915-4851-813A-4117A3054F73}" destId="{54DF0DB3-D1C9-4A51-BF26-5D81323F92BD}" srcOrd="1" destOrd="0" presId="urn:microsoft.com/office/officeart/2005/8/layout/hierarchy3"/>
    <dgm:cxn modelId="{3F815F70-3F6C-4D47-AAE8-AD517BD21218}" type="presOf" srcId="{7405A4BA-3841-499C-B406-4183A05D3138}" destId="{FD2E7820-8826-46B6-BD44-A990E2A2B65A}" srcOrd="0" destOrd="0" presId="urn:microsoft.com/office/officeart/2005/8/layout/hierarchy3"/>
    <dgm:cxn modelId="{47D8E6BD-599A-4CE8-B441-75EC8165BB4F}" type="presOf" srcId="{51606F64-A346-467A-9949-E85B8D4E3A93}" destId="{28A172C6-9BCB-49B2-9C6C-13E0B86674A2}" srcOrd="0" destOrd="0" presId="urn:microsoft.com/office/officeart/2005/8/layout/hierarchy3"/>
    <dgm:cxn modelId="{0EEC4CA6-9025-4E55-A1BE-37C75D28F0EA}" type="presOf" srcId="{19A62935-6933-44EA-9734-6C49C980E90F}" destId="{7A132D96-2FCE-4615-A860-445AE0906949}" srcOrd="0" destOrd="0" presId="urn:microsoft.com/office/officeart/2005/8/layout/hierarchy3"/>
    <dgm:cxn modelId="{A1004F41-3435-49AC-B959-8C5313C599DE}" srcId="{51606F64-A346-467A-9949-E85B8D4E3A93}" destId="{F269D1EC-B8A3-41D0-839D-E3FEB9B6AA2B}" srcOrd="0" destOrd="0" parTransId="{7405A4BA-3841-499C-B406-4183A05D3138}" sibTransId="{01B26A6C-8792-4BB6-860B-5CCB7FB346DB}"/>
    <dgm:cxn modelId="{79FD7A17-1C3C-49A0-B1EF-AF8812324F81}" type="presParOf" srcId="{7A132D96-2FCE-4615-A860-445AE0906949}" destId="{2645090D-5D3E-4E60-B7B5-009E99FE73B0}" srcOrd="0" destOrd="0" presId="urn:microsoft.com/office/officeart/2005/8/layout/hierarchy3"/>
    <dgm:cxn modelId="{E2993FF8-C160-4D51-BA9C-10B933FA6D2D}" type="presParOf" srcId="{2645090D-5D3E-4E60-B7B5-009E99FE73B0}" destId="{16B3B254-B700-4259-821A-DF3AA63470D3}" srcOrd="0" destOrd="0" presId="urn:microsoft.com/office/officeart/2005/8/layout/hierarchy3"/>
    <dgm:cxn modelId="{6F5B5E5E-8461-45CD-81E2-294AF1B3421F}" type="presParOf" srcId="{16B3B254-B700-4259-821A-DF3AA63470D3}" destId="{86EB804D-9190-4A87-B7BE-0419EE8A5FB9}" srcOrd="0" destOrd="0" presId="urn:microsoft.com/office/officeart/2005/8/layout/hierarchy3"/>
    <dgm:cxn modelId="{C5253758-3E86-42C6-A842-8E0DB06B4C5D}" type="presParOf" srcId="{16B3B254-B700-4259-821A-DF3AA63470D3}" destId="{54DF0DB3-D1C9-4A51-BF26-5D81323F92BD}" srcOrd="1" destOrd="0" presId="urn:microsoft.com/office/officeart/2005/8/layout/hierarchy3"/>
    <dgm:cxn modelId="{3A2F6C57-DBE3-45A0-8A84-6A40ACC3B786}" type="presParOf" srcId="{2645090D-5D3E-4E60-B7B5-009E99FE73B0}" destId="{316146BE-CA6D-4171-B3BA-B6BDC79B00B3}" srcOrd="1" destOrd="0" presId="urn:microsoft.com/office/officeart/2005/8/layout/hierarchy3"/>
    <dgm:cxn modelId="{88F4E610-E63C-4A3B-83CE-C82D268B925A}" type="presParOf" srcId="{316146BE-CA6D-4171-B3BA-B6BDC79B00B3}" destId="{1356E7EC-5B53-4C8D-A367-C125B29DA6C6}" srcOrd="0" destOrd="0" presId="urn:microsoft.com/office/officeart/2005/8/layout/hierarchy3"/>
    <dgm:cxn modelId="{D3B4C404-FB21-42F0-AF9B-8070520B5332}" type="presParOf" srcId="{316146BE-CA6D-4171-B3BA-B6BDC79B00B3}" destId="{5F89EB6A-B3E2-4F60-8C90-EF8E2F8010AF}" srcOrd="1" destOrd="0" presId="urn:microsoft.com/office/officeart/2005/8/layout/hierarchy3"/>
    <dgm:cxn modelId="{FEBE5B7A-0C7D-4D37-B748-D53B43915ADF}" type="presParOf" srcId="{7A132D96-2FCE-4615-A860-445AE0906949}" destId="{03D87193-0B0D-477C-A997-48CC4E8BB872}" srcOrd="1" destOrd="0" presId="urn:microsoft.com/office/officeart/2005/8/layout/hierarchy3"/>
    <dgm:cxn modelId="{5E1E7462-294B-4068-80D3-5D3CBC68E2AA}" type="presParOf" srcId="{03D87193-0B0D-477C-A997-48CC4E8BB872}" destId="{C1DB008D-E6BC-474B-8E9A-2697BDFDD006}" srcOrd="0" destOrd="0" presId="urn:microsoft.com/office/officeart/2005/8/layout/hierarchy3"/>
    <dgm:cxn modelId="{D5F8A813-334C-49F7-B616-A8E7E8032772}" type="presParOf" srcId="{C1DB008D-E6BC-474B-8E9A-2697BDFDD006}" destId="{28A172C6-9BCB-49B2-9C6C-13E0B86674A2}" srcOrd="0" destOrd="0" presId="urn:microsoft.com/office/officeart/2005/8/layout/hierarchy3"/>
    <dgm:cxn modelId="{81A2478E-E845-4D9F-B0F4-ABD301130192}" type="presParOf" srcId="{C1DB008D-E6BC-474B-8E9A-2697BDFDD006}" destId="{8D6A8F14-1374-4545-90C8-D8A95A80086C}" srcOrd="1" destOrd="0" presId="urn:microsoft.com/office/officeart/2005/8/layout/hierarchy3"/>
    <dgm:cxn modelId="{52921BE4-7ECA-41E2-9DD5-11A44BBC68BF}" type="presParOf" srcId="{03D87193-0B0D-477C-A997-48CC4E8BB872}" destId="{75C1061C-C03D-4698-B32E-097C254A8A46}" srcOrd="1" destOrd="0" presId="urn:microsoft.com/office/officeart/2005/8/layout/hierarchy3"/>
    <dgm:cxn modelId="{787FA459-905C-4E93-A7E6-AD5EA99F60A3}" type="presParOf" srcId="{75C1061C-C03D-4698-B32E-097C254A8A46}" destId="{FD2E7820-8826-46B6-BD44-A990E2A2B65A}" srcOrd="0" destOrd="0" presId="urn:microsoft.com/office/officeart/2005/8/layout/hierarchy3"/>
    <dgm:cxn modelId="{1A847290-7BA8-4483-B3DE-6B0C5954E01D}" type="presParOf" srcId="{75C1061C-C03D-4698-B32E-097C254A8A46}" destId="{483E201F-6C25-4199-9A8D-0F7E2AF9CA2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DBAC18-23AD-431A-A08E-07A200285BF6}" type="doc">
      <dgm:prSet loTypeId="urn:microsoft.com/office/officeart/2005/8/layout/default#1" loCatId="list" qsTypeId="urn:microsoft.com/office/officeart/2005/8/quickstyle/simple1#18" qsCatId="simple" csTypeId="urn:microsoft.com/office/officeart/2005/8/colors/accent1_2#18" csCatId="accent1" phldr="1"/>
      <dgm:spPr/>
      <dgm:t>
        <a:bodyPr/>
        <a:lstStyle/>
        <a:p>
          <a:endParaRPr lang="en-US"/>
        </a:p>
      </dgm:t>
    </dgm:pt>
    <dgm:pt modelId="{7E7A8D2D-C7A5-4279-AC11-03B172B64E80}">
      <dgm:prSet phldrT="[Text]"/>
      <dgm:spPr/>
      <dgm:t>
        <a:bodyPr/>
        <a:lstStyle/>
        <a:p>
          <a:r>
            <a:rPr lang="en-US" dirty="0"/>
            <a:t>Plant manager</a:t>
          </a:r>
        </a:p>
      </dgm:t>
    </dgm:pt>
    <dgm:pt modelId="{A951CE93-479A-4BEE-89AE-CFEF657A4176}" type="parTrans" cxnId="{D9521C5E-5773-4F67-85D6-366FC48933B0}">
      <dgm:prSet/>
      <dgm:spPr/>
      <dgm:t>
        <a:bodyPr/>
        <a:lstStyle/>
        <a:p>
          <a:endParaRPr lang="en-US"/>
        </a:p>
      </dgm:t>
    </dgm:pt>
    <dgm:pt modelId="{B470A921-02F9-47BC-B4F7-7F7CF04218B7}" type="sibTrans" cxnId="{D9521C5E-5773-4F67-85D6-366FC48933B0}">
      <dgm:prSet/>
      <dgm:spPr/>
      <dgm:t>
        <a:bodyPr/>
        <a:lstStyle/>
        <a:p>
          <a:endParaRPr lang="en-US"/>
        </a:p>
      </dgm:t>
    </dgm:pt>
    <dgm:pt modelId="{079B7458-15FD-463A-A52E-7960F116B6AD}">
      <dgm:prSet phldrT="[Text]"/>
      <dgm:spPr/>
      <dgm:t>
        <a:bodyPr/>
        <a:lstStyle/>
        <a:p>
          <a:r>
            <a:rPr lang="en-US" dirty="0"/>
            <a:t>Hospital administrator</a:t>
          </a:r>
        </a:p>
      </dgm:t>
    </dgm:pt>
    <dgm:pt modelId="{8587782E-6411-4136-A2A3-979196F7976D}" type="parTrans" cxnId="{5C6C6ADA-9061-4D75-9F92-A36D1190811B}">
      <dgm:prSet/>
      <dgm:spPr/>
      <dgm:t>
        <a:bodyPr/>
        <a:lstStyle/>
        <a:p>
          <a:endParaRPr lang="en-US"/>
        </a:p>
      </dgm:t>
    </dgm:pt>
    <dgm:pt modelId="{26C5F138-6141-4F08-8D3C-DF3375488F0E}" type="sibTrans" cxnId="{5C6C6ADA-9061-4D75-9F92-A36D1190811B}">
      <dgm:prSet/>
      <dgm:spPr/>
      <dgm:t>
        <a:bodyPr/>
        <a:lstStyle/>
        <a:p>
          <a:endParaRPr lang="en-US"/>
        </a:p>
      </dgm:t>
    </dgm:pt>
    <dgm:pt modelId="{D8F084CF-D2B0-4927-9C18-180B2B9DD564}">
      <dgm:prSet phldrT="[Text]"/>
      <dgm:spPr/>
      <dgm:t>
        <a:bodyPr/>
        <a:lstStyle/>
        <a:p>
          <a:r>
            <a:rPr lang="en-US" dirty="0"/>
            <a:t>Branch manager</a:t>
          </a:r>
        </a:p>
      </dgm:t>
    </dgm:pt>
    <dgm:pt modelId="{4BCC0F56-31BA-4A2D-B8CC-EB348B137E72}" type="parTrans" cxnId="{8275C302-6D1B-438D-9E99-CDB6FF5A9DE4}">
      <dgm:prSet/>
      <dgm:spPr/>
      <dgm:t>
        <a:bodyPr/>
        <a:lstStyle/>
        <a:p>
          <a:endParaRPr lang="en-US"/>
        </a:p>
      </dgm:t>
    </dgm:pt>
    <dgm:pt modelId="{BA08E0F8-8D7E-4AE9-9EE5-91444C8F43EE}" type="sibTrans" cxnId="{8275C302-6D1B-438D-9E99-CDB6FF5A9DE4}">
      <dgm:prSet/>
      <dgm:spPr/>
      <dgm:t>
        <a:bodyPr/>
        <a:lstStyle/>
        <a:p>
          <a:endParaRPr lang="en-US"/>
        </a:p>
      </dgm:t>
    </dgm:pt>
    <dgm:pt modelId="{978C191A-0D07-45B4-BB73-90E6B0D4273B}">
      <dgm:prSet phldrT="[Text]"/>
      <dgm:spPr/>
      <dgm:t>
        <a:bodyPr/>
        <a:lstStyle/>
        <a:p>
          <a:r>
            <a:rPr lang="en-US" dirty="0"/>
            <a:t>Department store manager</a:t>
          </a:r>
        </a:p>
      </dgm:t>
    </dgm:pt>
    <dgm:pt modelId="{E0A00DFA-5FFB-4B23-8917-1E4DD4D186C9}" type="parTrans" cxnId="{7C8F3B74-10D7-45A7-8F25-C476C65DDD33}">
      <dgm:prSet/>
      <dgm:spPr/>
      <dgm:t>
        <a:bodyPr/>
        <a:lstStyle/>
        <a:p>
          <a:endParaRPr lang="en-US"/>
        </a:p>
      </dgm:t>
    </dgm:pt>
    <dgm:pt modelId="{D1A24352-BD2C-478E-A128-18D1CAE66329}" type="sibTrans" cxnId="{7C8F3B74-10D7-45A7-8F25-C476C65DDD33}">
      <dgm:prSet/>
      <dgm:spPr/>
      <dgm:t>
        <a:bodyPr/>
        <a:lstStyle/>
        <a:p>
          <a:endParaRPr lang="en-US"/>
        </a:p>
      </dgm:t>
    </dgm:pt>
    <dgm:pt modelId="{2AA71D96-8E7F-41A1-9F4A-FBFED358E142}">
      <dgm:prSet phldrT="[Text]"/>
      <dgm:spPr/>
      <dgm:t>
        <a:bodyPr/>
        <a:lstStyle/>
        <a:p>
          <a:r>
            <a:rPr lang="en-US" dirty="0"/>
            <a:t>Call center manager</a:t>
          </a:r>
        </a:p>
      </dgm:t>
    </dgm:pt>
    <dgm:pt modelId="{470F5F1C-B278-4CDC-9460-C90E411CBBD7}" type="parTrans" cxnId="{CEED578A-E500-4935-9E23-8443E6DF639A}">
      <dgm:prSet/>
      <dgm:spPr/>
      <dgm:t>
        <a:bodyPr/>
        <a:lstStyle/>
        <a:p>
          <a:endParaRPr lang="en-US"/>
        </a:p>
      </dgm:t>
    </dgm:pt>
    <dgm:pt modelId="{285E7E09-E1E2-4729-9F08-6201748B7CBF}" type="sibTrans" cxnId="{CEED578A-E500-4935-9E23-8443E6DF639A}">
      <dgm:prSet/>
      <dgm:spPr/>
      <dgm:t>
        <a:bodyPr/>
        <a:lstStyle/>
        <a:p>
          <a:endParaRPr lang="en-US"/>
        </a:p>
      </dgm:t>
    </dgm:pt>
    <dgm:pt modelId="{8411674C-30C5-4FB1-8FFB-CB471348A1BD}">
      <dgm:prSet phldrT="[Text]"/>
      <dgm:spPr/>
      <dgm:t>
        <a:bodyPr/>
        <a:lstStyle/>
        <a:p>
          <a:r>
            <a:rPr lang="en-US" dirty="0"/>
            <a:t>Supply chain manager</a:t>
          </a:r>
        </a:p>
      </dgm:t>
    </dgm:pt>
    <dgm:pt modelId="{81BEC04C-3768-49FF-A640-AB3406BDE24B}" type="parTrans" cxnId="{10449AF7-8349-481B-A1F1-C73026D63571}">
      <dgm:prSet/>
      <dgm:spPr/>
      <dgm:t>
        <a:bodyPr/>
        <a:lstStyle/>
        <a:p>
          <a:endParaRPr lang="en-US"/>
        </a:p>
      </dgm:t>
    </dgm:pt>
    <dgm:pt modelId="{B00AF930-42ED-4E4A-933C-0133A186D69B}" type="sibTrans" cxnId="{10449AF7-8349-481B-A1F1-C73026D63571}">
      <dgm:prSet/>
      <dgm:spPr/>
      <dgm:t>
        <a:bodyPr/>
        <a:lstStyle/>
        <a:p>
          <a:endParaRPr lang="en-US"/>
        </a:p>
      </dgm:t>
    </dgm:pt>
    <dgm:pt modelId="{49BCBD2C-7CCC-48EB-8C66-DC4E23B7AAD9}">
      <dgm:prSet phldrT="[Text]"/>
      <dgm:spPr/>
      <dgm:t>
        <a:bodyPr/>
        <a:lstStyle/>
        <a:p>
          <a:r>
            <a:rPr lang="en-US" dirty="0"/>
            <a:t>Purchasing manager</a:t>
          </a:r>
        </a:p>
      </dgm:t>
    </dgm:pt>
    <dgm:pt modelId="{6C3C71AF-B8F1-4BAA-8A47-694FBA1C0C44}" type="parTrans" cxnId="{72F411B3-62AE-4696-8354-B1B4DA233688}">
      <dgm:prSet/>
      <dgm:spPr/>
      <dgm:t>
        <a:bodyPr/>
        <a:lstStyle/>
        <a:p>
          <a:endParaRPr lang="en-US"/>
        </a:p>
      </dgm:t>
    </dgm:pt>
    <dgm:pt modelId="{C140732F-C756-493E-BC50-DF20E41EF509}" type="sibTrans" cxnId="{72F411B3-62AE-4696-8354-B1B4DA233688}">
      <dgm:prSet/>
      <dgm:spPr/>
      <dgm:t>
        <a:bodyPr/>
        <a:lstStyle/>
        <a:p>
          <a:endParaRPr lang="en-US"/>
        </a:p>
      </dgm:t>
    </dgm:pt>
    <dgm:pt modelId="{EF7D5613-B9B9-4707-B50A-55589516FAE4}">
      <dgm:prSet phldrT="[Text]"/>
      <dgm:spPr/>
      <dgm:t>
        <a:bodyPr/>
        <a:lstStyle/>
        <a:p>
          <a:r>
            <a:rPr lang="en-US" dirty="0"/>
            <a:t>Business process improvement analyst</a:t>
          </a:r>
        </a:p>
      </dgm:t>
    </dgm:pt>
    <dgm:pt modelId="{2D639088-AB4A-4E3E-A062-F5027FB2B2B5}" type="parTrans" cxnId="{2D73D195-8AAE-4066-9000-4F0DB2E0681B}">
      <dgm:prSet/>
      <dgm:spPr/>
      <dgm:t>
        <a:bodyPr/>
        <a:lstStyle/>
        <a:p>
          <a:endParaRPr lang="en-US"/>
        </a:p>
      </dgm:t>
    </dgm:pt>
    <dgm:pt modelId="{B2454A21-2C1C-4958-BA38-FA2C424DE34D}" type="sibTrans" cxnId="{2D73D195-8AAE-4066-9000-4F0DB2E0681B}">
      <dgm:prSet/>
      <dgm:spPr/>
      <dgm:t>
        <a:bodyPr/>
        <a:lstStyle/>
        <a:p>
          <a:endParaRPr lang="en-US"/>
        </a:p>
      </dgm:t>
    </dgm:pt>
    <dgm:pt modelId="{F62F10D4-9E35-416E-8E25-671B42AE6F40}">
      <dgm:prSet phldrT="[Text]"/>
      <dgm:spPr/>
      <dgm:t>
        <a:bodyPr/>
        <a:lstStyle/>
        <a:p>
          <a:r>
            <a:rPr lang="en-US" dirty="0"/>
            <a:t>Quality control manager</a:t>
          </a:r>
        </a:p>
      </dgm:t>
    </dgm:pt>
    <dgm:pt modelId="{9827D34B-F72B-44E2-B701-3D9DEC4A4585}" type="parTrans" cxnId="{5A6B8DED-C6DF-42CB-8932-D2733948F517}">
      <dgm:prSet/>
      <dgm:spPr/>
      <dgm:t>
        <a:bodyPr/>
        <a:lstStyle/>
        <a:p>
          <a:endParaRPr lang="en-US"/>
        </a:p>
      </dgm:t>
    </dgm:pt>
    <dgm:pt modelId="{76B724CA-4E46-41D8-B5B7-DC21C9D8101C}" type="sibTrans" cxnId="{5A6B8DED-C6DF-42CB-8932-D2733948F517}">
      <dgm:prSet/>
      <dgm:spPr/>
      <dgm:t>
        <a:bodyPr/>
        <a:lstStyle/>
        <a:p>
          <a:endParaRPr lang="en-US"/>
        </a:p>
      </dgm:t>
    </dgm:pt>
    <dgm:pt modelId="{620F6085-A562-489C-ADE0-3A968D7439DE}">
      <dgm:prSet phldrT="[Text]"/>
      <dgm:spPr/>
      <dgm:t>
        <a:bodyPr/>
        <a:lstStyle/>
        <a:p>
          <a:r>
            <a:rPr lang="en-US" dirty="0"/>
            <a:t>Lean improvement manager</a:t>
          </a:r>
        </a:p>
      </dgm:t>
    </dgm:pt>
    <dgm:pt modelId="{A0BAB36E-D0BE-4E22-822D-3D02AA980B72}" type="parTrans" cxnId="{1C501FA4-1130-4B0D-AE07-6E238ECB7E57}">
      <dgm:prSet/>
      <dgm:spPr/>
      <dgm:t>
        <a:bodyPr/>
        <a:lstStyle/>
        <a:p>
          <a:endParaRPr lang="en-US"/>
        </a:p>
      </dgm:t>
    </dgm:pt>
    <dgm:pt modelId="{3C65455B-D85A-45AB-BC3A-039761AF437B}" type="sibTrans" cxnId="{1C501FA4-1130-4B0D-AE07-6E238ECB7E57}">
      <dgm:prSet/>
      <dgm:spPr/>
      <dgm:t>
        <a:bodyPr/>
        <a:lstStyle/>
        <a:p>
          <a:endParaRPr lang="en-US"/>
        </a:p>
      </dgm:t>
    </dgm:pt>
    <dgm:pt modelId="{741DB9C4-F65A-4674-92FD-59D1F89BC1BD}">
      <dgm:prSet phldrT="[Text]"/>
      <dgm:spPr/>
      <dgm:t>
        <a:bodyPr/>
        <a:lstStyle/>
        <a:p>
          <a:r>
            <a:rPr lang="en-US" dirty="0"/>
            <a:t>Project manager</a:t>
          </a:r>
        </a:p>
      </dgm:t>
    </dgm:pt>
    <dgm:pt modelId="{9E0D6450-79A5-411F-8D8D-6335C2708FC5}" type="parTrans" cxnId="{A088A792-1922-4346-97E0-7C511ED31CD9}">
      <dgm:prSet/>
      <dgm:spPr/>
      <dgm:t>
        <a:bodyPr/>
        <a:lstStyle/>
        <a:p>
          <a:endParaRPr lang="en-US"/>
        </a:p>
      </dgm:t>
    </dgm:pt>
    <dgm:pt modelId="{EE367671-C50C-4192-A7B8-629AA9C2DF23}" type="sibTrans" cxnId="{A088A792-1922-4346-97E0-7C511ED31CD9}">
      <dgm:prSet/>
      <dgm:spPr/>
      <dgm:t>
        <a:bodyPr/>
        <a:lstStyle/>
        <a:p>
          <a:endParaRPr lang="en-US"/>
        </a:p>
      </dgm:t>
    </dgm:pt>
    <dgm:pt modelId="{60444D67-BD49-4CBE-8EA0-C7B15F67916C}">
      <dgm:prSet phldrT="[Text]"/>
      <dgm:spPr/>
      <dgm:t>
        <a:bodyPr/>
        <a:lstStyle/>
        <a:p>
          <a:r>
            <a:rPr lang="en-US" dirty="0"/>
            <a:t>Production control analyst</a:t>
          </a:r>
        </a:p>
      </dgm:t>
    </dgm:pt>
    <dgm:pt modelId="{F0B6CAB2-E55E-4955-8B6E-B20C39B7E8B9}" type="parTrans" cxnId="{4B1DCF41-5588-4475-9C2A-5E9898F2C9AF}">
      <dgm:prSet/>
      <dgm:spPr/>
      <dgm:t>
        <a:bodyPr/>
        <a:lstStyle/>
        <a:p>
          <a:endParaRPr lang="en-US"/>
        </a:p>
      </dgm:t>
    </dgm:pt>
    <dgm:pt modelId="{3CBBC877-BE66-463F-BC64-DCE7E465DA9F}" type="sibTrans" cxnId="{4B1DCF41-5588-4475-9C2A-5E9898F2C9AF}">
      <dgm:prSet/>
      <dgm:spPr/>
      <dgm:t>
        <a:bodyPr/>
        <a:lstStyle/>
        <a:p>
          <a:endParaRPr lang="en-US"/>
        </a:p>
      </dgm:t>
    </dgm:pt>
    <dgm:pt modelId="{A323BBBB-8DC1-415A-8ED7-CAF8186FB84C}">
      <dgm:prSet phldrT="[Text]"/>
      <dgm:spPr/>
      <dgm:t>
        <a:bodyPr/>
        <a:lstStyle/>
        <a:p>
          <a:r>
            <a:rPr lang="en-US" dirty="0"/>
            <a:t>Facilities manager</a:t>
          </a:r>
        </a:p>
      </dgm:t>
    </dgm:pt>
    <dgm:pt modelId="{414AAF74-3587-42DA-B0F5-3F9BA06A84A8}" type="parTrans" cxnId="{B7602778-41DA-4372-AD3D-CD8A70F53D0D}">
      <dgm:prSet/>
      <dgm:spPr/>
      <dgm:t>
        <a:bodyPr/>
        <a:lstStyle/>
        <a:p>
          <a:endParaRPr lang="en-US"/>
        </a:p>
      </dgm:t>
    </dgm:pt>
    <dgm:pt modelId="{6D67C7B4-3853-46A8-9ADB-5C4620693343}" type="sibTrans" cxnId="{B7602778-41DA-4372-AD3D-CD8A70F53D0D}">
      <dgm:prSet/>
      <dgm:spPr/>
      <dgm:t>
        <a:bodyPr/>
        <a:lstStyle/>
        <a:p>
          <a:endParaRPr lang="en-US"/>
        </a:p>
      </dgm:t>
    </dgm:pt>
    <dgm:pt modelId="{E15DBB8B-4C2A-440D-ACD8-6FB7742C8095}">
      <dgm:prSet phldrT="[Text]"/>
      <dgm:spPr/>
      <dgm:t>
        <a:bodyPr/>
        <a:lstStyle/>
        <a:p>
          <a:r>
            <a:rPr lang="en-US" dirty="0"/>
            <a:t>Chief operating officer</a:t>
          </a:r>
        </a:p>
      </dgm:t>
    </dgm:pt>
    <dgm:pt modelId="{4861D4FB-335F-4F22-A937-A7D31974AB84}" type="parTrans" cxnId="{99B1F063-CC79-44BF-8CEA-F31FB5A83CB1}">
      <dgm:prSet/>
      <dgm:spPr/>
      <dgm:t>
        <a:bodyPr/>
        <a:lstStyle/>
        <a:p>
          <a:endParaRPr lang="en-US"/>
        </a:p>
      </dgm:t>
    </dgm:pt>
    <dgm:pt modelId="{7FB3CDAE-45DA-412C-ABFD-0B0B8307BDBE}" type="sibTrans" cxnId="{99B1F063-CC79-44BF-8CEA-F31FB5A83CB1}">
      <dgm:prSet/>
      <dgm:spPr/>
      <dgm:t>
        <a:bodyPr/>
        <a:lstStyle/>
        <a:p>
          <a:endParaRPr lang="en-US"/>
        </a:p>
      </dgm:t>
    </dgm:pt>
    <dgm:pt modelId="{B749BD61-3721-47EC-BC26-5BC4918BB1A8}" type="pres">
      <dgm:prSet presAssocID="{98DBAC18-23AD-431A-A08E-07A200285BF6}" presName="diagram" presStyleCnt="0">
        <dgm:presLayoutVars>
          <dgm:dir/>
          <dgm:resizeHandles val="exact"/>
        </dgm:presLayoutVars>
      </dgm:prSet>
      <dgm:spPr/>
    </dgm:pt>
    <dgm:pt modelId="{7BE806ED-1FD9-4C6F-B254-0FFD99E76461}" type="pres">
      <dgm:prSet presAssocID="{7E7A8D2D-C7A5-4279-AC11-03B172B64E80}" presName="node" presStyleLbl="node1" presStyleIdx="0" presStyleCnt="14">
        <dgm:presLayoutVars>
          <dgm:bulletEnabled val="1"/>
        </dgm:presLayoutVars>
      </dgm:prSet>
      <dgm:spPr/>
    </dgm:pt>
    <dgm:pt modelId="{15DA8E44-0766-4076-939E-10379143C821}" type="pres">
      <dgm:prSet presAssocID="{B470A921-02F9-47BC-B4F7-7F7CF04218B7}" presName="sibTrans" presStyleCnt="0"/>
      <dgm:spPr/>
    </dgm:pt>
    <dgm:pt modelId="{9E2C27F3-1D57-4DE1-92A1-13B686A7A440}" type="pres">
      <dgm:prSet presAssocID="{079B7458-15FD-463A-A52E-7960F116B6AD}" presName="node" presStyleLbl="node1" presStyleIdx="1" presStyleCnt="14">
        <dgm:presLayoutVars>
          <dgm:bulletEnabled val="1"/>
        </dgm:presLayoutVars>
      </dgm:prSet>
      <dgm:spPr/>
    </dgm:pt>
    <dgm:pt modelId="{E9AB24FE-CD7B-4852-B1B6-4ADCA47234FF}" type="pres">
      <dgm:prSet presAssocID="{26C5F138-6141-4F08-8D3C-DF3375488F0E}" presName="sibTrans" presStyleCnt="0"/>
      <dgm:spPr/>
    </dgm:pt>
    <dgm:pt modelId="{466127C3-CFE7-46E5-B193-C1AED201AB91}" type="pres">
      <dgm:prSet presAssocID="{D8F084CF-D2B0-4927-9C18-180B2B9DD564}" presName="node" presStyleLbl="node1" presStyleIdx="2" presStyleCnt="14">
        <dgm:presLayoutVars>
          <dgm:bulletEnabled val="1"/>
        </dgm:presLayoutVars>
      </dgm:prSet>
      <dgm:spPr/>
    </dgm:pt>
    <dgm:pt modelId="{6781A2D7-DD83-4016-A1B1-66F45B9451F9}" type="pres">
      <dgm:prSet presAssocID="{BA08E0F8-8D7E-4AE9-9EE5-91444C8F43EE}" presName="sibTrans" presStyleCnt="0"/>
      <dgm:spPr/>
    </dgm:pt>
    <dgm:pt modelId="{0826BB0B-1DA4-4694-A65D-35194123FC67}" type="pres">
      <dgm:prSet presAssocID="{978C191A-0D07-45B4-BB73-90E6B0D4273B}" presName="node" presStyleLbl="node1" presStyleIdx="3" presStyleCnt="14">
        <dgm:presLayoutVars>
          <dgm:bulletEnabled val="1"/>
        </dgm:presLayoutVars>
      </dgm:prSet>
      <dgm:spPr/>
    </dgm:pt>
    <dgm:pt modelId="{BBBA6FBC-7700-4D93-B590-D5BAAB0ED0A6}" type="pres">
      <dgm:prSet presAssocID="{D1A24352-BD2C-478E-A128-18D1CAE66329}" presName="sibTrans" presStyleCnt="0"/>
      <dgm:spPr/>
    </dgm:pt>
    <dgm:pt modelId="{DA626A40-293A-40B7-8F46-1C269E298CF5}" type="pres">
      <dgm:prSet presAssocID="{2AA71D96-8E7F-41A1-9F4A-FBFED358E142}" presName="node" presStyleLbl="node1" presStyleIdx="4" presStyleCnt="14">
        <dgm:presLayoutVars>
          <dgm:bulletEnabled val="1"/>
        </dgm:presLayoutVars>
      </dgm:prSet>
      <dgm:spPr/>
    </dgm:pt>
    <dgm:pt modelId="{693CC4A6-63D1-4578-AEFD-64FA8C9F97E9}" type="pres">
      <dgm:prSet presAssocID="{285E7E09-E1E2-4729-9F08-6201748B7CBF}" presName="sibTrans" presStyleCnt="0"/>
      <dgm:spPr/>
    </dgm:pt>
    <dgm:pt modelId="{2BB14411-6079-489D-802D-E1E3C4A8CCF4}" type="pres">
      <dgm:prSet presAssocID="{8411674C-30C5-4FB1-8FFB-CB471348A1BD}" presName="node" presStyleLbl="node1" presStyleIdx="5" presStyleCnt="14">
        <dgm:presLayoutVars>
          <dgm:bulletEnabled val="1"/>
        </dgm:presLayoutVars>
      </dgm:prSet>
      <dgm:spPr/>
    </dgm:pt>
    <dgm:pt modelId="{2D829D8A-0599-481E-BCA8-AF5CF2EAB488}" type="pres">
      <dgm:prSet presAssocID="{B00AF930-42ED-4E4A-933C-0133A186D69B}" presName="sibTrans" presStyleCnt="0"/>
      <dgm:spPr/>
    </dgm:pt>
    <dgm:pt modelId="{D1D397DD-B25B-4DA4-B97D-F1DC8A6F9C42}" type="pres">
      <dgm:prSet presAssocID="{49BCBD2C-7CCC-48EB-8C66-DC4E23B7AAD9}" presName="node" presStyleLbl="node1" presStyleIdx="6" presStyleCnt="14">
        <dgm:presLayoutVars>
          <dgm:bulletEnabled val="1"/>
        </dgm:presLayoutVars>
      </dgm:prSet>
      <dgm:spPr/>
    </dgm:pt>
    <dgm:pt modelId="{219C6A15-2EA1-4792-9C0C-C084FECDC079}" type="pres">
      <dgm:prSet presAssocID="{C140732F-C756-493E-BC50-DF20E41EF509}" presName="sibTrans" presStyleCnt="0"/>
      <dgm:spPr/>
    </dgm:pt>
    <dgm:pt modelId="{4ABAB604-68C3-4A55-A39D-8A4E6CB7ABFC}" type="pres">
      <dgm:prSet presAssocID="{F62F10D4-9E35-416E-8E25-671B42AE6F40}" presName="node" presStyleLbl="node1" presStyleIdx="7" presStyleCnt="14">
        <dgm:presLayoutVars>
          <dgm:bulletEnabled val="1"/>
        </dgm:presLayoutVars>
      </dgm:prSet>
      <dgm:spPr/>
    </dgm:pt>
    <dgm:pt modelId="{077F7C5A-7750-463A-8D3E-EA8D445C36DE}" type="pres">
      <dgm:prSet presAssocID="{76B724CA-4E46-41D8-B5B7-DC21C9D8101C}" presName="sibTrans" presStyleCnt="0"/>
      <dgm:spPr/>
    </dgm:pt>
    <dgm:pt modelId="{3C34AF1C-732E-4597-9F87-FA804CF83B40}" type="pres">
      <dgm:prSet presAssocID="{EF7D5613-B9B9-4707-B50A-55589516FAE4}" presName="node" presStyleLbl="node1" presStyleIdx="8" presStyleCnt="14">
        <dgm:presLayoutVars>
          <dgm:bulletEnabled val="1"/>
        </dgm:presLayoutVars>
      </dgm:prSet>
      <dgm:spPr/>
    </dgm:pt>
    <dgm:pt modelId="{C61B3033-F312-47B2-B992-91252B0A159D}" type="pres">
      <dgm:prSet presAssocID="{B2454A21-2C1C-4958-BA38-FA2C424DE34D}" presName="sibTrans" presStyleCnt="0"/>
      <dgm:spPr/>
    </dgm:pt>
    <dgm:pt modelId="{FBBB9D3C-CDAE-429F-94BF-7DD6401FEA77}" type="pres">
      <dgm:prSet presAssocID="{620F6085-A562-489C-ADE0-3A968D7439DE}" presName="node" presStyleLbl="node1" presStyleIdx="9" presStyleCnt="14">
        <dgm:presLayoutVars>
          <dgm:bulletEnabled val="1"/>
        </dgm:presLayoutVars>
      </dgm:prSet>
      <dgm:spPr/>
    </dgm:pt>
    <dgm:pt modelId="{92C343BE-FC0B-47C1-864C-599D29918649}" type="pres">
      <dgm:prSet presAssocID="{3C65455B-D85A-45AB-BC3A-039761AF437B}" presName="sibTrans" presStyleCnt="0"/>
      <dgm:spPr/>
    </dgm:pt>
    <dgm:pt modelId="{9EC93837-390D-439D-B59F-6A90B4FC9C8D}" type="pres">
      <dgm:prSet presAssocID="{741DB9C4-F65A-4674-92FD-59D1F89BC1BD}" presName="node" presStyleLbl="node1" presStyleIdx="10" presStyleCnt="14">
        <dgm:presLayoutVars>
          <dgm:bulletEnabled val="1"/>
        </dgm:presLayoutVars>
      </dgm:prSet>
      <dgm:spPr/>
    </dgm:pt>
    <dgm:pt modelId="{510B539D-D21A-4DA4-8472-15AA5EA0E9E0}" type="pres">
      <dgm:prSet presAssocID="{EE367671-C50C-4192-A7B8-629AA9C2DF23}" presName="sibTrans" presStyleCnt="0"/>
      <dgm:spPr/>
    </dgm:pt>
    <dgm:pt modelId="{3D3B08B5-249C-4722-8C09-C4F7F86F2D8E}" type="pres">
      <dgm:prSet presAssocID="{60444D67-BD49-4CBE-8EA0-C7B15F67916C}" presName="node" presStyleLbl="node1" presStyleIdx="11" presStyleCnt="14">
        <dgm:presLayoutVars>
          <dgm:bulletEnabled val="1"/>
        </dgm:presLayoutVars>
      </dgm:prSet>
      <dgm:spPr/>
    </dgm:pt>
    <dgm:pt modelId="{0312697E-7D02-42FA-B6D7-54B7B142607B}" type="pres">
      <dgm:prSet presAssocID="{3CBBC877-BE66-463F-BC64-DCE7E465DA9F}" presName="sibTrans" presStyleCnt="0"/>
      <dgm:spPr/>
    </dgm:pt>
    <dgm:pt modelId="{F7F037EF-0F51-42E1-89BA-F45DB182E7AE}" type="pres">
      <dgm:prSet presAssocID="{A323BBBB-8DC1-415A-8ED7-CAF8186FB84C}" presName="node" presStyleLbl="node1" presStyleIdx="12" presStyleCnt="14">
        <dgm:presLayoutVars>
          <dgm:bulletEnabled val="1"/>
        </dgm:presLayoutVars>
      </dgm:prSet>
      <dgm:spPr/>
    </dgm:pt>
    <dgm:pt modelId="{C361EA24-4FE1-4893-8EB3-B294686C1BFD}" type="pres">
      <dgm:prSet presAssocID="{6D67C7B4-3853-46A8-9ADB-5C4620693343}" presName="sibTrans" presStyleCnt="0"/>
      <dgm:spPr/>
    </dgm:pt>
    <dgm:pt modelId="{389CE9EE-5F6E-4CC2-83AA-D8021E31FD63}" type="pres">
      <dgm:prSet presAssocID="{E15DBB8B-4C2A-440D-ACD8-6FB7742C8095}" presName="node" presStyleLbl="node1" presStyleIdx="13" presStyleCnt="14">
        <dgm:presLayoutVars>
          <dgm:bulletEnabled val="1"/>
        </dgm:presLayoutVars>
      </dgm:prSet>
      <dgm:spPr/>
    </dgm:pt>
  </dgm:ptLst>
  <dgm:cxnLst>
    <dgm:cxn modelId="{D9521C5E-5773-4F67-85D6-366FC48933B0}" srcId="{98DBAC18-23AD-431A-A08E-07A200285BF6}" destId="{7E7A8D2D-C7A5-4279-AC11-03B172B64E80}" srcOrd="0" destOrd="0" parTransId="{A951CE93-479A-4BEE-89AE-CFEF657A4176}" sibTransId="{B470A921-02F9-47BC-B4F7-7F7CF04218B7}"/>
    <dgm:cxn modelId="{C342CD7E-4904-46E0-8A97-14D39923984E}" type="presOf" srcId="{60444D67-BD49-4CBE-8EA0-C7B15F67916C}" destId="{3D3B08B5-249C-4722-8C09-C4F7F86F2D8E}" srcOrd="0" destOrd="0" presId="urn:microsoft.com/office/officeart/2005/8/layout/default#1"/>
    <dgm:cxn modelId="{6DCDFB1F-EF05-4487-9E75-CFC60935F163}" type="presOf" srcId="{98DBAC18-23AD-431A-A08E-07A200285BF6}" destId="{B749BD61-3721-47EC-BC26-5BC4918BB1A8}" srcOrd="0" destOrd="0" presId="urn:microsoft.com/office/officeart/2005/8/layout/default#1"/>
    <dgm:cxn modelId="{7137BA3E-95F9-480A-9D57-29413E69FDFB}" type="presOf" srcId="{741DB9C4-F65A-4674-92FD-59D1F89BC1BD}" destId="{9EC93837-390D-439D-B59F-6A90B4FC9C8D}" srcOrd="0" destOrd="0" presId="urn:microsoft.com/office/officeart/2005/8/layout/default#1"/>
    <dgm:cxn modelId="{99B1F063-CC79-44BF-8CEA-F31FB5A83CB1}" srcId="{98DBAC18-23AD-431A-A08E-07A200285BF6}" destId="{E15DBB8B-4C2A-440D-ACD8-6FB7742C8095}" srcOrd="13" destOrd="0" parTransId="{4861D4FB-335F-4F22-A937-A7D31974AB84}" sibTransId="{7FB3CDAE-45DA-412C-ABFD-0B0B8307BDBE}"/>
    <dgm:cxn modelId="{72F411B3-62AE-4696-8354-B1B4DA233688}" srcId="{98DBAC18-23AD-431A-A08E-07A200285BF6}" destId="{49BCBD2C-7CCC-48EB-8C66-DC4E23B7AAD9}" srcOrd="6" destOrd="0" parTransId="{6C3C71AF-B8F1-4BAA-8A47-694FBA1C0C44}" sibTransId="{C140732F-C756-493E-BC50-DF20E41EF509}"/>
    <dgm:cxn modelId="{8275C302-6D1B-438D-9E99-CDB6FF5A9DE4}" srcId="{98DBAC18-23AD-431A-A08E-07A200285BF6}" destId="{D8F084CF-D2B0-4927-9C18-180B2B9DD564}" srcOrd="2" destOrd="0" parTransId="{4BCC0F56-31BA-4A2D-B8CC-EB348B137E72}" sibTransId="{BA08E0F8-8D7E-4AE9-9EE5-91444C8F43EE}"/>
    <dgm:cxn modelId="{2D73D195-8AAE-4066-9000-4F0DB2E0681B}" srcId="{98DBAC18-23AD-431A-A08E-07A200285BF6}" destId="{EF7D5613-B9B9-4707-B50A-55589516FAE4}" srcOrd="8" destOrd="0" parTransId="{2D639088-AB4A-4E3E-A062-F5027FB2B2B5}" sibTransId="{B2454A21-2C1C-4958-BA38-FA2C424DE34D}"/>
    <dgm:cxn modelId="{D01AE02C-F16E-456D-9D4D-55C028502BCA}" type="presOf" srcId="{F62F10D4-9E35-416E-8E25-671B42AE6F40}" destId="{4ABAB604-68C3-4A55-A39D-8A4E6CB7ABFC}" srcOrd="0" destOrd="0" presId="urn:microsoft.com/office/officeart/2005/8/layout/default#1"/>
    <dgm:cxn modelId="{1C501FA4-1130-4B0D-AE07-6E238ECB7E57}" srcId="{98DBAC18-23AD-431A-A08E-07A200285BF6}" destId="{620F6085-A562-489C-ADE0-3A968D7439DE}" srcOrd="9" destOrd="0" parTransId="{A0BAB36E-D0BE-4E22-822D-3D02AA980B72}" sibTransId="{3C65455B-D85A-45AB-BC3A-039761AF437B}"/>
    <dgm:cxn modelId="{1C9F0C6C-1FFE-4CDB-A202-F72A83A63030}" type="presOf" srcId="{8411674C-30C5-4FB1-8FFB-CB471348A1BD}" destId="{2BB14411-6079-489D-802D-E1E3C4A8CCF4}" srcOrd="0" destOrd="0" presId="urn:microsoft.com/office/officeart/2005/8/layout/default#1"/>
    <dgm:cxn modelId="{0679A0B0-6E64-4697-8A50-66BE3CDCC222}" type="presOf" srcId="{E15DBB8B-4C2A-440D-ACD8-6FB7742C8095}" destId="{389CE9EE-5F6E-4CC2-83AA-D8021E31FD63}" srcOrd="0" destOrd="0" presId="urn:microsoft.com/office/officeart/2005/8/layout/default#1"/>
    <dgm:cxn modelId="{CF653DDF-6641-4805-BFF6-AFF0DD20AF4F}" type="presOf" srcId="{978C191A-0D07-45B4-BB73-90E6B0D4273B}" destId="{0826BB0B-1DA4-4694-A65D-35194123FC67}" srcOrd="0" destOrd="0" presId="urn:microsoft.com/office/officeart/2005/8/layout/default#1"/>
    <dgm:cxn modelId="{80AB9CA1-E5B8-468B-9A83-D30BA29EBC38}" type="presOf" srcId="{EF7D5613-B9B9-4707-B50A-55589516FAE4}" destId="{3C34AF1C-732E-4597-9F87-FA804CF83B40}" srcOrd="0" destOrd="0" presId="urn:microsoft.com/office/officeart/2005/8/layout/default#1"/>
    <dgm:cxn modelId="{F843B8BE-0FD8-4534-84CD-EE7F21222369}" type="presOf" srcId="{620F6085-A562-489C-ADE0-3A968D7439DE}" destId="{FBBB9D3C-CDAE-429F-94BF-7DD6401FEA77}" srcOrd="0" destOrd="0" presId="urn:microsoft.com/office/officeart/2005/8/layout/default#1"/>
    <dgm:cxn modelId="{DDAAE6FF-EF75-456E-ABC5-6023590A98CB}" type="presOf" srcId="{079B7458-15FD-463A-A52E-7960F116B6AD}" destId="{9E2C27F3-1D57-4DE1-92A1-13B686A7A440}" srcOrd="0" destOrd="0" presId="urn:microsoft.com/office/officeart/2005/8/layout/default#1"/>
    <dgm:cxn modelId="{A088A792-1922-4346-97E0-7C511ED31CD9}" srcId="{98DBAC18-23AD-431A-A08E-07A200285BF6}" destId="{741DB9C4-F65A-4674-92FD-59D1F89BC1BD}" srcOrd="10" destOrd="0" parTransId="{9E0D6450-79A5-411F-8D8D-6335C2708FC5}" sibTransId="{EE367671-C50C-4192-A7B8-629AA9C2DF23}"/>
    <dgm:cxn modelId="{10449AF7-8349-481B-A1F1-C73026D63571}" srcId="{98DBAC18-23AD-431A-A08E-07A200285BF6}" destId="{8411674C-30C5-4FB1-8FFB-CB471348A1BD}" srcOrd="5" destOrd="0" parTransId="{81BEC04C-3768-49FF-A640-AB3406BDE24B}" sibTransId="{B00AF930-42ED-4E4A-933C-0133A186D69B}"/>
    <dgm:cxn modelId="{7C8F3B74-10D7-45A7-8F25-C476C65DDD33}" srcId="{98DBAC18-23AD-431A-A08E-07A200285BF6}" destId="{978C191A-0D07-45B4-BB73-90E6B0D4273B}" srcOrd="3" destOrd="0" parTransId="{E0A00DFA-5FFB-4B23-8917-1E4DD4D186C9}" sibTransId="{D1A24352-BD2C-478E-A128-18D1CAE66329}"/>
    <dgm:cxn modelId="{D9B2A004-718E-483F-90F7-7CA0CC2699BD}" type="presOf" srcId="{A323BBBB-8DC1-415A-8ED7-CAF8186FB84C}" destId="{F7F037EF-0F51-42E1-89BA-F45DB182E7AE}" srcOrd="0" destOrd="0" presId="urn:microsoft.com/office/officeart/2005/8/layout/default#1"/>
    <dgm:cxn modelId="{80E7DE47-F72D-4845-A735-89F0831EE382}" type="presOf" srcId="{7E7A8D2D-C7A5-4279-AC11-03B172B64E80}" destId="{7BE806ED-1FD9-4C6F-B254-0FFD99E76461}" srcOrd="0" destOrd="0" presId="urn:microsoft.com/office/officeart/2005/8/layout/default#1"/>
    <dgm:cxn modelId="{4B1DCF41-5588-4475-9C2A-5E9898F2C9AF}" srcId="{98DBAC18-23AD-431A-A08E-07A200285BF6}" destId="{60444D67-BD49-4CBE-8EA0-C7B15F67916C}" srcOrd="11" destOrd="0" parTransId="{F0B6CAB2-E55E-4955-8B6E-B20C39B7E8B9}" sibTransId="{3CBBC877-BE66-463F-BC64-DCE7E465DA9F}"/>
    <dgm:cxn modelId="{5A6B8DED-C6DF-42CB-8932-D2733948F517}" srcId="{98DBAC18-23AD-431A-A08E-07A200285BF6}" destId="{F62F10D4-9E35-416E-8E25-671B42AE6F40}" srcOrd="7" destOrd="0" parTransId="{9827D34B-F72B-44E2-B701-3D9DEC4A4585}" sibTransId="{76B724CA-4E46-41D8-B5B7-DC21C9D8101C}"/>
    <dgm:cxn modelId="{840F70B1-C56D-4113-90CD-A5CD1978204A}" type="presOf" srcId="{49BCBD2C-7CCC-48EB-8C66-DC4E23B7AAD9}" destId="{D1D397DD-B25B-4DA4-B97D-F1DC8A6F9C42}" srcOrd="0" destOrd="0" presId="urn:microsoft.com/office/officeart/2005/8/layout/default#1"/>
    <dgm:cxn modelId="{EFD20E5A-3C50-42C0-BEB8-486FF99011FA}" type="presOf" srcId="{D8F084CF-D2B0-4927-9C18-180B2B9DD564}" destId="{466127C3-CFE7-46E5-B193-C1AED201AB91}" srcOrd="0" destOrd="0" presId="urn:microsoft.com/office/officeart/2005/8/layout/default#1"/>
    <dgm:cxn modelId="{B7602778-41DA-4372-AD3D-CD8A70F53D0D}" srcId="{98DBAC18-23AD-431A-A08E-07A200285BF6}" destId="{A323BBBB-8DC1-415A-8ED7-CAF8186FB84C}" srcOrd="12" destOrd="0" parTransId="{414AAF74-3587-42DA-B0F5-3F9BA06A84A8}" sibTransId="{6D67C7B4-3853-46A8-9ADB-5C4620693343}"/>
    <dgm:cxn modelId="{CEED578A-E500-4935-9E23-8443E6DF639A}" srcId="{98DBAC18-23AD-431A-A08E-07A200285BF6}" destId="{2AA71D96-8E7F-41A1-9F4A-FBFED358E142}" srcOrd="4" destOrd="0" parTransId="{470F5F1C-B278-4CDC-9460-C90E411CBBD7}" sibTransId="{285E7E09-E1E2-4729-9F08-6201748B7CBF}"/>
    <dgm:cxn modelId="{CA087345-9C29-41B4-B72B-707FA74873E4}" type="presOf" srcId="{2AA71D96-8E7F-41A1-9F4A-FBFED358E142}" destId="{DA626A40-293A-40B7-8F46-1C269E298CF5}" srcOrd="0" destOrd="0" presId="urn:microsoft.com/office/officeart/2005/8/layout/default#1"/>
    <dgm:cxn modelId="{5C6C6ADA-9061-4D75-9F92-A36D1190811B}" srcId="{98DBAC18-23AD-431A-A08E-07A200285BF6}" destId="{079B7458-15FD-463A-A52E-7960F116B6AD}" srcOrd="1" destOrd="0" parTransId="{8587782E-6411-4136-A2A3-979196F7976D}" sibTransId="{26C5F138-6141-4F08-8D3C-DF3375488F0E}"/>
    <dgm:cxn modelId="{AE30761E-EE0E-40D6-8EFB-3D310554570B}" type="presParOf" srcId="{B749BD61-3721-47EC-BC26-5BC4918BB1A8}" destId="{7BE806ED-1FD9-4C6F-B254-0FFD99E76461}" srcOrd="0" destOrd="0" presId="urn:microsoft.com/office/officeart/2005/8/layout/default#1"/>
    <dgm:cxn modelId="{F381EDC7-64D0-489C-894F-0181113A143F}" type="presParOf" srcId="{B749BD61-3721-47EC-BC26-5BC4918BB1A8}" destId="{15DA8E44-0766-4076-939E-10379143C821}" srcOrd="1" destOrd="0" presId="urn:microsoft.com/office/officeart/2005/8/layout/default#1"/>
    <dgm:cxn modelId="{A5FCEAD3-DF7D-41C4-9C4C-FB1F77A96EDD}" type="presParOf" srcId="{B749BD61-3721-47EC-BC26-5BC4918BB1A8}" destId="{9E2C27F3-1D57-4DE1-92A1-13B686A7A440}" srcOrd="2" destOrd="0" presId="urn:microsoft.com/office/officeart/2005/8/layout/default#1"/>
    <dgm:cxn modelId="{DE7E059D-5563-4C96-AD42-A150241FF230}" type="presParOf" srcId="{B749BD61-3721-47EC-BC26-5BC4918BB1A8}" destId="{E9AB24FE-CD7B-4852-B1B6-4ADCA47234FF}" srcOrd="3" destOrd="0" presId="urn:microsoft.com/office/officeart/2005/8/layout/default#1"/>
    <dgm:cxn modelId="{1BF0DD22-65B1-4CF7-93D5-E52F95F50D3B}" type="presParOf" srcId="{B749BD61-3721-47EC-BC26-5BC4918BB1A8}" destId="{466127C3-CFE7-46E5-B193-C1AED201AB91}" srcOrd="4" destOrd="0" presId="urn:microsoft.com/office/officeart/2005/8/layout/default#1"/>
    <dgm:cxn modelId="{B52723E2-A2E5-4B48-9DFC-E33DCC023379}" type="presParOf" srcId="{B749BD61-3721-47EC-BC26-5BC4918BB1A8}" destId="{6781A2D7-DD83-4016-A1B1-66F45B9451F9}" srcOrd="5" destOrd="0" presId="urn:microsoft.com/office/officeart/2005/8/layout/default#1"/>
    <dgm:cxn modelId="{07A8E2DD-364E-4B68-B59B-2132090FA604}" type="presParOf" srcId="{B749BD61-3721-47EC-BC26-5BC4918BB1A8}" destId="{0826BB0B-1DA4-4694-A65D-35194123FC67}" srcOrd="6" destOrd="0" presId="urn:microsoft.com/office/officeart/2005/8/layout/default#1"/>
    <dgm:cxn modelId="{F05F5B91-A9B7-4F44-B795-F002099624D3}" type="presParOf" srcId="{B749BD61-3721-47EC-BC26-5BC4918BB1A8}" destId="{BBBA6FBC-7700-4D93-B590-D5BAAB0ED0A6}" srcOrd="7" destOrd="0" presId="urn:microsoft.com/office/officeart/2005/8/layout/default#1"/>
    <dgm:cxn modelId="{BEBA1194-50EB-46E3-8768-6F2A95C22A45}" type="presParOf" srcId="{B749BD61-3721-47EC-BC26-5BC4918BB1A8}" destId="{DA626A40-293A-40B7-8F46-1C269E298CF5}" srcOrd="8" destOrd="0" presId="urn:microsoft.com/office/officeart/2005/8/layout/default#1"/>
    <dgm:cxn modelId="{4ABFB0D7-AA6F-4230-BD43-10BC694CA9CC}" type="presParOf" srcId="{B749BD61-3721-47EC-BC26-5BC4918BB1A8}" destId="{693CC4A6-63D1-4578-AEFD-64FA8C9F97E9}" srcOrd="9" destOrd="0" presId="urn:microsoft.com/office/officeart/2005/8/layout/default#1"/>
    <dgm:cxn modelId="{02597BBD-EAE7-43C0-9B8A-C173CD2E82A4}" type="presParOf" srcId="{B749BD61-3721-47EC-BC26-5BC4918BB1A8}" destId="{2BB14411-6079-489D-802D-E1E3C4A8CCF4}" srcOrd="10" destOrd="0" presId="urn:microsoft.com/office/officeart/2005/8/layout/default#1"/>
    <dgm:cxn modelId="{6B299E84-E4B4-4EFB-9759-6F8ACAF68ED4}" type="presParOf" srcId="{B749BD61-3721-47EC-BC26-5BC4918BB1A8}" destId="{2D829D8A-0599-481E-BCA8-AF5CF2EAB488}" srcOrd="11" destOrd="0" presId="urn:microsoft.com/office/officeart/2005/8/layout/default#1"/>
    <dgm:cxn modelId="{7C913120-37F2-4CE6-847A-8324B9F3A169}" type="presParOf" srcId="{B749BD61-3721-47EC-BC26-5BC4918BB1A8}" destId="{D1D397DD-B25B-4DA4-B97D-F1DC8A6F9C42}" srcOrd="12" destOrd="0" presId="urn:microsoft.com/office/officeart/2005/8/layout/default#1"/>
    <dgm:cxn modelId="{ABC96BAC-178B-4AFC-82FD-3934218A4643}" type="presParOf" srcId="{B749BD61-3721-47EC-BC26-5BC4918BB1A8}" destId="{219C6A15-2EA1-4792-9C0C-C084FECDC079}" srcOrd="13" destOrd="0" presId="urn:microsoft.com/office/officeart/2005/8/layout/default#1"/>
    <dgm:cxn modelId="{ED330309-47B1-4356-841D-CFCB7DA79ED7}" type="presParOf" srcId="{B749BD61-3721-47EC-BC26-5BC4918BB1A8}" destId="{4ABAB604-68C3-4A55-A39D-8A4E6CB7ABFC}" srcOrd="14" destOrd="0" presId="urn:microsoft.com/office/officeart/2005/8/layout/default#1"/>
    <dgm:cxn modelId="{1F450FF2-06C7-4AAF-A7CC-7FE686F08191}" type="presParOf" srcId="{B749BD61-3721-47EC-BC26-5BC4918BB1A8}" destId="{077F7C5A-7750-463A-8D3E-EA8D445C36DE}" srcOrd="15" destOrd="0" presId="urn:microsoft.com/office/officeart/2005/8/layout/default#1"/>
    <dgm:cxn modelId="{5081C01D-D11B-4CE2-8880-7283075C1931}" type="presParOf" srcId="{B749BD61-3721-47EC-BC26-5BC4918BB1A8}" destId="{3C34AF1C-732E-4597-9F87-FA804CF83B40}" srcOrd="16" destOrd="0" presId="urn:microsoft.com/office/officeart/2005/8/layout/default#1"/>
    <dgm:cxn modelId="{1A0B546D-67AD-497C-ACF3-0A55F0576CE3}" type="presParOf" srcId="{B749BD61-3721-47EC-BC26-5BC4918BB1A8}" destId="{C61B3033-F312-47B2-B992-91252B0A159D}" srcOrd="17" destOrd="0" presId="urn:microsoft.com/office/officeart/2005/8/layout/default#1"/>
    <dgm:cxn modelId="{73BBEF08-A419-4118-86A8-3BE95D2D8C41}" type="presParOf" srcId="{B749BD61-3721-47EC-BC26-5BC4918BB1A8}" destId="{FBBB9D3C-CDAE-429F-94BF-7DD6401FEA77}" srcOrd="18" destOrd="0" presId="urn:microsoft.com/office/officeart/2005/8/layout/default#1"/>
    <dgm:cxn modelId="{5114ABE6-5775-47E3-B93D-6FD8C3292300}" type="presParOf" srcId="{B749BD61-3721-47EC-BC26-5BC4918BB1A8}" destId="{92C343BE-FC0B-47C1-864C-599D29918649}" srcOrd="19" destOrd="0" presId="urn:microsoft.com/office/officeart/2005/8/layout/default#1"/>
    <dgm:cxn modelId="{31D64391-575C-488E-B937-15EE8C1177F3}" type="presParOf" srcId="{B749BD61-3721-47EC-BC26-5BC4918BB1A8}" destId="{9EC93837-390D-439D-B59F-6A90B4FC9C8D}" srcOrd="20" destOrd="0" presId="urn:microsoft.com/office/officeart/2005/8/layout/default#1"/>
    <dgm:cxn modelId="{9BF819B6-B6D7-4F04-B34D-B70E6D52CF99}" type="presParOf" srcId="{B749BD61-3721-47EC-BC26-5BC4918BB1A8}" destId="{510B539D-D21A-4DA4-8472-15AA5EA0E9E0}" srcOrd="21" destOrd="0" presId="urn:microsoft.com/office/officeart/2005/8/layout/default#1"/>
    <dgm:cxn modelId="{B65FE6C7-1D0F-460F-AA3F-18B0555D066B}" type="presParOf" srcId="{B749BD61-3721-47EC-BC26-5BC4918BB1A8}" destId="{3D3B08B5-249C-4722-8C09-C4F7F86F2D8E}" srcOrd="22" destOrd="0" presId="urn:microsoft.com/office/officeart/2005/8/layout/default#1"/>
    <dgm:cxn modelId="{90115A9A-98DF-4FE2-8AC8-A0AB85B1C748}" type="presParOf" srcId="{B749BD61-3721-47EC-BC26-5BC4918BB1A8}" destId="{0312697E-7D02-42FA-B6D7-54B7B142607B}" srcOrd="23" destOrd="0" presId="urn:microsoft.com/office/officeart/2005/8/layout/default#1"/>
    <dgm:cxn modelId="{93715FBD-0FA3-4818-8B64-5C0E12B35A54}" type="presParOf" srcId="{B749BD61-3721-47EC-BC26-5BC4918BB1A8}" destId="{F7F037EF-0F51-42E1-89BA-F45DB182E7AE}" srcOrd="24" destOrd="0" presId="urn:microsoft.com/office/officeart/2005/8/layout/default#1"/>
    <dgm:cxn modelId="{7B6DADEC-B657-4CCE-93E2-3B97A311151B}" type="presParOf" srcId="{B749BD61-3721-47EC-BC26-5BC4918BB1A8}" destId="{C361EA24-4FE1-4893-8EB3-B294686C1BFD}" srcOrd="25" destOrd="0" presId="urn:microsoft.com/office/officeart/2005/8/layout/default#1"/>
    <dgm:cxn modelId="{C8DC2DB4-7EBC-4124-A4F1-3EB7395FAD96}" type="presParOf" srcId="{B749BD61-3721-47EC-BC26-5BC4918BB1A8}" destId="{389CE9EE-5F6E-4CC2-83AA-D8021E31FD63}" srcOrd="2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EB804D-9190-4A87-B7BE-0419EE8A5FB9}">
      <dsp:nvSpPr>
        <dsp:cNvPr id="0" name=""/>
        <dsp:cNvSpPr/>
      </dsp:nvSpPr>
      <dsp:spPr>
        <a:xfrm>
          <a:off x="1004" y="381502"/>
          <a:ext cx="3656707" cy="18283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Operations</a:t>
          </a:r>
        </a:p>
      </dsp:txBody>
      <dsp:txXfrm>
        <a:off x="54555" y="435053"/>
        <a:ext cx="3549605" cy="1721251"/>
      </dsp:txXfrm>
    </dsp:sp>
    <dsp:sp modelId="{1356E7EC-5B53-4C8D-A367-C125B29DA6C6}">
      <dsp:nvSpPr>
        <dsp:cNvPr id="0" name=""/>
        <dsp:cNvSpPr/>
      </dsp:nvSpPr>
      <dsp:spPr>
        <a:xfrm>
          <a:off x="366675" y="2209855"/>
          <a:ext cx="365670" cy="1371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265"/>
              </a:lnTo>
              <a:lnTo>
                <a:pt x="365670" y="137126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9EB6A-B3E2-4F60-8C90-EF8E2F8010AF}">
      <dsp:nvSpPr>
        <dsp:cNvPr id="0" name=""/>
        <dsp:cNvSpPr/>
      </dsp:nvSpPr>
      <dsp:spPr>
        <a:xfrm>
          <a:off x="732345" y="2666944"/>
          <a:ext cx="2925365" cy="1828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Manufacturing and service processes used to transform resources into products</a:t>
          </a:r>
        </a:p>
      </dsp:txBody>
      <dsp:txXfrm>
        <a:off x="785896" y="2720495"/>
        <a:ext cx="2818263" cy="1721251"/>
      </dsp:txXfrm>
    </dsp:sp>
    <dsp:sp modelId="{28A172C6-9BCB-49B2-9C6C-13E0B86674A2}">
      <dsp:nvSpPr>
        <dsp:cNvPr id="0" name=""/>
        <dsp:cNvSpPr/>
      </dsp:nvSpPr>
      <dsp:spPr>
        <a:xfrm>
          <a:off x="4571888" y="381502"/>
          <a:ext cx="3656707" cy="18283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Supply Chain</a:t>
          </a:r>
        </a:p>
      </dsp:txBody>
      <dsp:txXfrm>
        <a:off x="4625439" y="435053"/>
        <a:ext cx="3549605" cy="1721251"/>
      </dsp:txXfrm>
    </dsp:sp>
    <dsp:sp modelId="{FD2E7820-8826-46B6-BD44-A990E2A2B65A}">
      <dsp:nvSpPr>
        <dsp:cNvPr id="0" name=""/>
        <dsp:cNvSpPr/>
      </dsp:nvSpPr>
      <dsp:spPr>
        <a:xfrm>
          <a:off x="4937559" y="2209855"/>
          <a:ext cx="365670" cy="1371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265"/>
              </a:lnTo>
              <a:lnTo>
                <a:pt x="365670" y="137126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3E201F-6C25-4199-9A8D-0F7E2AF9CA20}">
      <dsp:nvSpPr>
        <dsp:cNvPr id="0" name=""/>
        <dsp:cNvSpPr/>
      </dsp:nvSpPr>
      <dsp:spPr>
        <a:xfrm>
          <a:off x="5303229" y="2666944"/>
          <a:ext cx="2925365" cy="1828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Processes that move information and material to and from the firm</a:t>
          </a:r>
        </a:p>
      </dsp:txBody>
      <dsp:txXfrm>
        <a:off x="5356780" y="2720495"/>
        <a:ext cx="2818263" cy="1721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E806ED-1FD9-4C6F-B254-0FFD99E76461}">
      <dsp:nvSpPr>
        <dsp:cNvPr id="0" name=""/>
        <dsp:cNvSpPr/>
      </dsp:nvSpPr>
      <dsp:spPr>
        <a:xfrm>
          <a:off x="235676" y="2671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Plant manager</a:t>
          </a:r>
        </a:p>
      </dsp:txBody>
      <dsp:txXfrm>
        <a:off x="235676" y="2671"/>
        <a:ext cx="1804243" cy="1082546"/>
      </dsp:txXfrm>
    </dsp:sp>
    <dsp:sp modelId="{9E2C27F3-1D57-4DE1-92A1-13B686A7A440}">
      <dsp:nvSpPr>
        <dsp:cNvPr id="0" name=""/>
        <dsp:cNvSpPr/>
      </dsp:nvSpPr>
      <dsp:spPr>
        <a:xfrm>
          <a:off x="2220344" y="2671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Hospital administrator</a:t>
          </a:r>
        </a:p>
      </dsp:txBody>
      <dsp:txXfrm>
        <a:off x="2220344" y="2671"/>
        <a:ext cx="1804243" cy="1082546"/>
      </dsp:txXfrm>
    </dsp:sp>
    <dsp:sp modelId="{466127C3-CFE7-46E5-B193-C1AED201AB91}">
      <dsp:nvSpPr>
        <dsp:cNvPr id="0" name=""/>
        <dsp:cNvSpPr/>
      </dsp:nvSpPr>
      <dsp:spPr>
        <a:xfrm>
          <a:off x="4205012" y="2671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Branch manager</a:t>
          </a:r>
        </a:p>
      </dsp:txBody>
      <dsp:txXfrm>
        <a:off x="4205012" y="2671"/>
        <a:ext cx="1804243" cy="1082546"/>
      </dsp:txXfrm>
    </dsp:sp>
    <dsp:sp modelId="{0826BB0B-1DA4-4694-A65D-35194123FC67}">
      <dsp:nvSpPr>
        <dsp:cNvPr id="0" name=""/>
        <dsp:cNvSpPr/>
      </dsp:nvSpPr>
      <dsp:spPr>
        <a:xfrm>
          <a:off x="6189679" y="2671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Department store manager</a:t>
          </a:r>
        </a:p>
      </dsp:txBody>
      <dsp:txXfrm>
        <a:off x="6189679" y="2671"/>
        <a:ext cx="1804243" cy="1082546"/>
      </dsp:txXfrm>
    </dsp:sp>
    <dsp:sp modelId="{DA626A40-293A-40B7-8F46-1C269E298CF5}">
      <dsp:nvSpPr>
        <dsp:cNvPr id="0" name=""/>
        <dsp:cNvSpPr/>
      </dsp:nvSpPr>
      <dsp:spPr>
        <a:xfrm>
          <a:off x="235676" y="1265641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Call center manager</a:t>
          </a:r>
        </a:p>
      </dsp:txBody>
      <dsp:txXfrm>
        <a:off x="235676" y="1265641"/>
        <a:ext cx="1804243" cy="1082546"/>
      </dsp:txXfrm>
    </dsp:sp>
    <dsp:sp modelId="{2BB14411-6079-489D-802D-E1E3C4A8CCF4}">
      <dsp:nvSpPr>
        <dsp:cNvPr id="0" name=""/>
        <dsp:cNvSpPr/>
      </dsp:nvSpPr>
      <dsp:spPr>
        <a:xfrm>
          <a:off x="2220344" y="1265641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Supply chain manager</a:t>
          </a:r>
        </a:p>
      </dsp:txBody>
      <dsp:txXfrm>
        <a:off x="2220344" y="1265641"/>
        <a:ext cx="1804243" cy="1082546"/>
      </dsp:txXfrm>
    </dsp:sp>
    <dsp:sp modelId="{D1D397DD-B25B-4DA4-B97D-F1DC8A6F9C42}">
      <dsp:nvSpPr>
        <dsp:cNvPr id="0" name=""/>
        <dsp:cNvSpPr/>
      </dsp:nvSpPr>
      <dsp:spPr>
        <a:xfrm>
          <a:off x="4205012" y="1265641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Purchasing manager</a:t>
          </a:r>
        </a:p>
      </dsp:txBody>
      <dsp:txXfrm>
        <a:off x="4205012" y="1265641"/>
        <a:ext cx="1804243" cy="1082546"/>
      </dsp:txXfrm>
    </dsp:sp>
    <dsp:sp modelId="{4ABAB604-68C3-4A55-A39D-8A4E6CB7ABFC}">
      <dsp:nvSpPr>
        <dsp:cNvPr id="0" name=""/>
        <dsp:cNvSpPr/>
      </dsp:nvSpPr>
      <dsp:spPr>
        <a:xfrm>
          <a:off x="6189679" y="1265641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Quality control manager</a:t>
          </a:r>
        </a:p>
      </dsp:txBody>
      <dsp:txXfrm>
        <a:off x="6189679" y="1265641"/>
        <a:ext cx="1804243" cy="1082546"/>
      </dsp:txXfrm>
    </dsp:sp>
    <dsp:sp modelId="{3C34AF1C-732E-4597-9F87-FA804CF83B40}">
      <dsp:nvSpPr>
        <dsp:cNvPr id="0" name=""/>
        <dsp:cNvSpPr/>
      </dsp:nvSpPr>
      <dsp:spPr>
        <a:xfrm>
          <a:off x="235676" y="2528612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Business process improvement analyst</a:t>
          </a:r>
        </a:p>
      </dsp:txBody>
      <dsp:txXfrm>
        <a:off x="235676" y="2528612"/>
        <a:ext cx="1804243" cy="1082546"/>
      </dsp:txXfrm>
    </dsp:sp>
    <dsp:sp modelId="{FBBB9D3C-CDAE-429F-94BF-7DD6401FEA77}">
      <dsp:nvSpPr>
        <dsp:cNvPr id="0" name=""/>
        <dsp:cNvSpPr/>
      </dsp:nvSpPr>
      <dsp:spPr>
        <a:xfrm>
          <a:off x="2220344" y="2528612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Lean improvement manager</a:t>
          </a:r>
        </a:p>
      </dsp:txBody>
      <dsp:txXfrm>
        <a:off x="2220344" y="2528612"/>
        <a:ext cx="1804243" cy="1082546"/>
      </dsp:txXfrm>
    </dsp:sp>
    <dsp:sp modelId="{9EC93837-390D-439D-B59F-6A90B4FC9C8D}">
      <dsp:nvSpPr>
        <dsp:cNvPr id="0" name=""/>
        <dsp:cNvSpPr/>
      </dsp:nvSpPr>
      <dsp:spPr>
        <a:xfrm>
          <a:off x="4205012" y="2528612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Project manager</a:t>
          </a:r>
        </a:p>
      </dsp:txBody>
      <dsp:txXfrm>
        <a:off x="4205012" y="2528612"/>
        <a:ext cx="1804243" cy="1082546"/>
      </dsp:txXfrm>
    </dsp:sp>
    <dsp:sp modelId="{3D3B08B5-249C-4722-8C09-C4F7F86F2D8E}">
      <dsp:nvSpPr>
        <dsp:cNvPr id="0" name=""/>
        <dsp:cNvSpPr/>
      </dsp:nvSpPr>
      <dsp:spPr>
        <a:xfrm>
          <a:off x="6189679" y="2528612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Production control analyst</a:t>
          </a:r>
        </a:p>
      </dsp:txBody>
      <dsp:txXfrm>
        <a:off x="6189679" y="2528612"/>
        <a:ext cx="1804243" cy="1082546"/>
      </dsp:txXfrm>
    </dsp:sp>
    <dsp:sp modelId="{F7F037EF-0F51-42E1-89BA-F45DB182E7AE}">
      <dsp:nvSpPr>
        <dsp:cNvPr id="0" name=""/>
        <dsp:cNvSpPr/>
      </dsp:nvSpPr>
      <dsp:spPr>
        <a:xfrm>
          <a:off x="2220344" y="3791582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Facilities manager</a:t>
          </a:r>
        </a:p>
      </dsp:txBody>
      <dsp:txXfrm>
        <a:off x="2220344" y="3791582"/>
        <a:ext cx="1804243" cy="1082546"/>
      </dsp:txXfrm>
    </dsp:sp>
    <dsp:sp modelId="{389CE9EE-5F6E-4CC2-83AA-D8021E31FD63}">
      <dsp:nvSpPr>
        <dsp:cNvPr id="0" name=""/>
        <dsp:cNvSpPr/>
      </dsp:nvSpPr>
      <dsp:spPr>
        <a:xfrm>
          <a:off x="4205012" y="3791582"/>
          <a:ext cx="1804243" cy="1082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Chief operating officer</a:t>
          </a:r>
        </a:p>
      </dsp:txBody>
      <dsp:txXfrm>
        <a:off x="4205012" y="3791582"/>
        <a:ext cx="1804243" cy="1082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85DAA-378F-43C9-BF23-B0BF720106A2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9302A-EE1A-4F60-BA59-97FCF26B0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74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911F8-CEC8-46BE-8775-62EE37B36C82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1C81A-8830-40FA-8C9A-E511ADBA6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68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60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56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78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9B27C4-E83D-42A0-BE16-A42DB40D1EE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94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88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46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45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12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874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33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315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38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89D2E8-2568-4564-A484-269C8DF99D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28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56EB72-5F11-4AE8-AD7C-E6048C363E6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49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12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59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25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CD3F19-26E3-401B-B842-1BA9A0F2F6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5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C81A-8830-40FA-8C9A-E511ADBA62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2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72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1570038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92875"/>
            <a:ext cx="3086100" cy="365125"/>
          </a:xfrm>
        </p:spPr>
        <p:txBody>
          <a:bodyPr/>
          <a:lstStyle/>
          <a:p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8437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65463" y="6478588"/>
            <a:ext cx="3086100" cy="365125"/>
          </a:xfrm>
        </p:spPr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3644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819400" y="6478588"/>
            <a:ext cx="3086100" cy="365125"/>
          </a:xfrm>
        </p:spPr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94275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028949" y="6523039"/>
            <a:ext cx="3086100" cy="365125"/>
          </a:xfrm>
        </p:spPr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673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8588"/>
            <a:ext cx="3086100" cy="365125"/>
          </a:xfrm>
        </p:spPr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8795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19400" y="6478588"/>
            <a:ext cx="3086100" cy="365125"/>
          </a:xfrm>
        </p:spPr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7020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66088" y="6515100"/>
            <a:ext cx="1066800" cy="328613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5151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3433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746125" indent="-746125"/>
            <a:r>
              <a:rPr lang="en-US" dirty="0"/>
              <a:t>LO1-1:	Identify the elements of operations and supply chain management (OSCM).</a:t>
            </a:r>
          </a:p>
          <a:p>
            <a:pPr marL="746125" indent="-746125"/>
            <a:r>
              <a:rPr lang="en-US" dirty="0"/>
              <a:t>LO1-2:	Know the potential career opportunities in operations and supply chain management.</a:t>
            </a:r>
          </a:p>
          <a:p>
            <a:pPr marL="746125" indent="-746125"/>
            <a:r>
              <a:rPr lang="en-US" dirty="0"/>
              <a:t>LO1-3:	Recognize the major concepts that define the operations and supply chain management field.</a:t>
            </a:r>
          </a:p>
          <a:p>
            <a:pPr marL="746125" indent="-746125"/>
            <a:r>
              <a:rPr lang="en-US" dirty="0"/>
              <a:t>LO1-4:	Evaluate the efficiency of a firm.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895600" y="6495717"/>
            <a:ext cx="3276600" cy="32861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©2017 McGraw-Hill Education.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5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Supply Chain Processes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581193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1.3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074" y="1689100"/>
            <a:ext cx="6803851" cy="4660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65740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Goods–Services Continuum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581193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1.4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112" y="2457366"/>
            <a:ext cx="4785775" cy="19432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31203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Careers in OSCM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OSCM careers specialize in managing the planning, production, and distribution of goods and services</a:t>
            </a:r>
          </a:p>
          <a:p>
            <a:endParaRPr lang="en-US" dirty="0"/>
          </a:p>
          <a:p>
            <a:r>
              <a:rPr lang="en-US" dirty="0"/>
              <a:t>Operations and supply chain manager works with people to figure out the best way to deliver the goods and services of the firm</a:t>
            </a:r>
          </a:p>
          <a:p>
            <a:endParaRPr lang="en-US" dirty="0"/>
          </a:p>
          <a:p>
            <a:r>
              <a:rPr lang="en-US" dirty="0"/>
              <a:t>OSCM jobs are hands-on, working with people and figuring out the best way to do things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91619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OSCM Specialist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Product design</a:t>
            </a:r>
          </a:p>
          <a:p>
            <a:endParaRPr lang="en-US" dirty="0"/>
          </a:p>
          <a:p>
            <a:r>
              <a:rPr lang="en-US" dirty="0"/>
              <a:t>Purchasing</a:t>
            </a:r>
          </a:p>
          <a:p>
            <a:endParaRPr lang="en-US" dirty="0"/>
          </a:p>
          <a:p>
            <a:r>
              <a:rPr lang="en-US" dirty="0"/>
              <a:t>Manufacturing</a:t>
            </a:r>
          </a:p>
          <a:p>
            <a:endParaRPr lang="en-US" dirty="0"/>
          </a:p>
          <a:p>
            <a:r>
              <a:rPr lang="en-US" dirty="0"/>
              <a:t>Service operations</a:t>
            </a:r>
          </a:p>
          <a:p>
            <a:endParaRPr lang="en-US" dirty="0"/>
          </a:p>
          <a:p>
            <a:r>
              <a:rPr lang="en-US" dirty="0"/>
              <a:t>Logistics</a:t>
            </a:r>
          </a:p>
          <a:p>
            <a:endParaRPr lang="en-US" dirty="0"/>
          </a:p>
          <a:p>
            <a:r>
              <a:rPr lang="en-US" dirty="0"/>
              <a:t>Distribution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22524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Possible Careers in OSCM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39991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Chief Operating Officer (COO)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Works with CEO and president to determine the company’s competitive strategy</a:t>
            </a:r>
          </a:p>
          <a:p>
            <a:r>
              <a:rPr lang="en-US" dirty="0"/>
              <a:t>COO determines…</a:t>
            </a:r>
          </a:p>
          <a:p>
            <a:pPr lvl="1"/>
            <a:r>
              <a:rPr lang="en-US" dirty="0"/>
              <a:t>Location</a:t>
            </a:r>
          </a:p>
          <a:p>
            <a:pPr lvl="1"/>
            <a:r>
              <a:rPr lang="en-US" dirty="0"/>
              <a:t>Facilities</a:t>
            </a:r>
          </a:p>
          <a:p>
            <a:pPr lvl="1"/>
            <a:r>
              <a:rPr lang="en-US" dirty="0"/>
              <a:t>Vendors to use</a:t>
            </a:r>
          </a:p>
          <a:p>
            <a:pPr lvl="1"/>
            <a:r>
              <a:rPr lang="en-US" dirty="0"/>
              <a:t>Implementation of the hiring policy</a:t>
            </a:r>
          </a:p>
          <a:p>
            <a:r>
              <a:rPr lang="en-US"/>
              <a:t>Once key </a:t>
            </a:r>
            <a:r>
              <a:rPr lang="en-US" dirty="0"/>
              <a:t>decisions are made, lower-level operations personnel carry them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04403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 Line Depicting When Major OSCM Concepts Became Popular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81193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1.5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84281"/>
            <a:ext cx="7671318" cy="473663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62232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Major Concepts that Define the OSCM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Manufacturing strategy paradigm</a:t>
            </a:r>
          </a:p>
          <a:p>
            <a:r>
              <a:rPr lang="en-US" dirty="0"/>
              <a:t>Lean manufacturing, JIT, and TQC</a:t>
            </a:r>
          </a:p>
          <a:p>
            <a:r>
              <a:rPr lang="en-US" dirty="0"/>
              <a:t>Service quality and productivity</a:t>
            </a:r>
          </a:p>
          <a:p>
            <a:r>
              <a:rPr lang="en-US" dirty="0"/>
              <a:t>Total quality management and quality certification</a:t>
            </a:r>
          </a:p>
          <a:p>
            <a:r>
              <a:rPr lang="en-US" dirty="0"/>
              <a:t>Business process reengineering</a:t>
            </a:r>
          </a:p>
          <a:p>
            <a:r>
              <a:rPr lang="en-US" dirty="0"/>
              <a:t>Six sigma quality</a:t>
            </a:r>
          </a:p>
          <a:p>
            <a:r>
              <a:rPr lang="en-US" dirty="0"/>
              <a:t>Supply chain management</a:t>
            </a:r>
          </a:p>
          <a:p>
            <a:r>
              <a:rPr lang="en-US" dirty="0"/>
              <a:t>Electronic commerce</a:t>
            </a:r>
          </a:p>
          <a:p>
            <a:r>
              <a:rPr lang="en-US" dirty="0"/>
              <a:t>Sustainability and the triple bottom line</a:t>
            </a:r>
          </a:p>
          <a:p>
            <a:pPr lvl="1"/>
            <a:r>
              <a:rPr lang="en-US" dirty="0"/>
              <a:t>Business strategy that includes social, economic and environmental criteria</a:t>
            </a:r>
          </a:p>
          <a:p>
            <a:r>
              <a:rPr lang="en-US" dirty="0"/>
              <a:t>Business analytics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85622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Issues in Operations and Supply Chain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Coordinating the relationships between mutually supportive but separate organizations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Optimizing global supplier, production, and distribution networks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Managing customer touch points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Raising senior management awareness of OSCM as a significant competitive weapon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Sustainability and the triple bottom 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260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Efficiency, Effectiveness, and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Efficiency</a:t>
            </a:r>
            <a:r>
              <a:rPr lang="en-US" dirty="0"/>
              <a:t> - doing something at the lowest possible cost</a:t>
            </a:r>
          </a:p>
          <a:p>
            <a:endParaRPr lang="en-US" b="1" dirty="0"/>
          </a:p>
          <a:p>
            <a:r>
              <a:rPr lang="en-US" b="1" dirty="0"/>
              <a:t>Effectiveness</a:t>
            </a:r>
            <a:r>
              <a:rPr lang="en-US" dirty="0"/>
              <a:t> - doing the right things to create the most value for the company</a:t>
            </a:r>
          </a:p>
          <a:p>
            <a:endParaRPr lang="en-US" b="1" dirty="0"/>
          </a:p>
          <a:p>
            <a:r>
              <a:rPr lang="en-US" b="1" dirty="0"/>
              <a:t>Value</a:t>
            </a:r>
            <a:r>
              <a:rPr lang="en-US" dirty="0"/>
              <a:t> - quality divided by price</a:t>
            </a:r>
          </a:p>
          <a:p>
            <a:pPr lvl="1"/>
            <a:r>
              <a:rPr lang="en-US" b="1" dirty="0"/>
              <a:t>Quality</a:t>
            </a:r>
            <a:r>
              <a:rPr lang="en-US" dirty="0"/>
              <a:t> - the attractiveness of the product, considering its features and durability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2761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Strategic Initiatives at Tesla to Address Major Obstacles for Battery-Powered Car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Built thousands of “supercharging” stations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Building a giant battery plant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Introduced “battery swap”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19400" y="6477000"/>
            <a:ext cx="3086100" cy="365125"/>
          </a:xfrm>
        </p:spPr>
        <p:txBody>
          <a:bodyPr/>
          <a:lstStyle/>
          <a:p>
            <a:r>
              <a:rPr lang="en-US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16238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Wall Street Evaluate Efficiency?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Earnings growth is largely a function of profitability</a:t>
            </a:r>
          </a:p>
          <a:p>
            <a:endParaRPr lang="en-US" dirty="0"/>
          </a:p>
          <a:p>
            <a:r>
              <a:rPr lang="en-US" dirty="0"/>
              <a:t>Profits can be increased through higher sales or lower cost</a:t>
            </a:r>
          </a:p>
          <a:p>
            <a:endParaRPr lang="en-US" dirty="0"/>
          </a:p>
          <a:p>
            <a:r>
              <a:rPr lang="en-US" dirty="0"/>
              <a:t>Highly efficient firms usually do well during recessions</a:t>
            </a:r>
          </a:p>
          <a:p>
            <a:endParaRPr lang="en-US" b="1" dirty="0"/>
          </a:p>
          <a:p>
            <a:r>
              <a:rPr lang="en-US" b="1" dirty="0"/>
              <a:t>Benchmarking</a:t>
            </a:r>
            <a:r>
              <a:rPr lang="en-US" dirty="0"/>
              <a:t> - a process in which one company studies the processes of another company (or industry) to identify best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240623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Efficiency Ratios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𝑅𝑒𝑐𝑒𝑖𝑣𝑎𝑏𝑙𝑒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𝑇𝑢𝑟𝑛𝑜𝑣𝑒𝑟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𝐴𝑛𝑛𝑢𝑎𝑙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𝐶𝑟𝑒𝑑𝑖𝑡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𝑆𝑎𝑙𝑒𝑠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𝐴𝑣𝑒𝑟𝑎𝑔𝑒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𝐴𝑐𝑐𝑜𝑢𝑛𝑡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𝑅𝑒𝑐𝑒𝑖𝑣𝑎𝑏𝑙𝑒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𝐼𝑛𝑣𝑒𝑛𝑡𝑜𝑟𝑦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𝑇𝑢𝑟𝑛𝑜𝑣𝑒𝑟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𝐶𝑜𝑠𝑡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𝐺𝑜𝑜𝑑𝑠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𝑆𝑜𝑙𝑑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𝐴𝑣𝑒𝑟𝑎𝑔𝑒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𝐼𝑛𝑣𝑒𝑛𝑡𝑜𝑟𝑦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𝑉𝑎𝑙𝑢𝑒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𝐴𝑠𝑠𝑒𝑡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𝑇𝑢𝑟𝑛𝑜𝑣𝑒𝑟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𝑅𝑒𝑣𝑒𝑛𝑢𝑒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𝑆𝑎𝑙𝑒𝑠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𝐴𝑠𝑠𝑒𝑡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76276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Processes are used to implement the strategy of the firm</a:t>
            </a:r>
          </a:p>
          <a:p>
            <a:r>
              <a:rPr lang="en-US" dirty="0"/>
              <a:t>Analytics are used to support the ongoing decisions needed to manage the firm</a:t>
            </a:r>
          </a:p>
          <a:p>
            <a:r>
              <a:rPr lang="en-US" dirty="0"/>
              <a:t>OSCM people specialize in managing the production of goods and services</a:t>
            </a:r>
          </a:p>
          <a:p>
            <a:r>
              <a:rPr lang="en-US" dirty="0"/>
              <a:t>OSCM jobs are hands-on and require working with others and figuring out the best way to do things</a:t>
            </a:r>
          </a:p>
          <a:p>
            <a:r>
              <a:rPr lang="en-US" dirty="0"/>
              <a:t>The chief operating officer (COO) works with the CEO and company president to determine the company’s competitive strategy</a:t>
            </a:r>
          </a:p>
          <a:p>
            <a:r>
              <a:rPr lang="en-US" dirty="0"/>
              <a:t>COOs determine an organization’s location, its facilities, which vendors to use, and how the hiring policy will be implemented</a:t>
            </a:r>
          </a:p>
          <a:p>
            <a:r>
              <a:rPr lang="en-US" dirty="0"/>
              <a:t>Many of the concepts that form the OSCM field have their origins in the Industrial Revolution in the 1800’s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02687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pipeline-like movement of the materials and information needed to produce a good or service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strategy that meets the needs of shareholders and employees and that preserves the environment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processes needed to determine the set of future actions required to operate an existing supply chain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selection of suppliers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type of process where a major product is produced or a service provided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type of process that moves products to warehouses or customers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Processes that involve the receiving of worn-out, defective, and excess products back from customers and support for customers who have problems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type of business where the major product is intangible, meaning it cannot be weighed or measured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79866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en-US" dirty="0"/>
              <a:t>Refers to when a company builds service activities into its product offerings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/>
              <a:t>Means doing something at the lowest possible cost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/>
              <a:t>Means doing the right things to create the most value for the company.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/>
              <a:t>Abstractly defined as quality divided by price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/>
              <a:t>A philosophy that aggressively seeks to eliminate causes of production defects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/>
              <a:t>An approach that seeks to make revolutionary changes as opposed to evolutionary changes (which is advocated by total quality management).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/>
              <a:t>An approach that combines TQM and JIT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/>
              <a:t>Tools that are taught to managers in “Green and Black Belt Programs.”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/>
              <a:t>A program to apply the latest concepts in information technology to improve service productivity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2-</a:t>
            </a:r>
            <a:fld id="{4CFDC3D2-9A78-4CD3-9FCD-F3E3223BD58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24887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Success Depends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5486400" cy="4718304"/>
          </a:xfrm>
        </p:spPr>
        <p:txBody>
          <a:bodyPr/>
          <a:lstStyle/>
          <a:p>
            <a:r>
              <a:rPr lang="en-US" dirty="0"/>
              <a:t>Clever integration of a great operations-related strategy</a:t>
            </a:r>
          </a:p>
          <a:p>
            <a:endParaRPr lang="en-US" dirty="0"/>
          </a:p>
          <a:p>
            <a:r>
              <a:rPr lang="en-US" dirty="0"/>
              <a:t>Processes to deliver products and services</a:t>
            </a:r>
          </a:p>
          <a:p>
            <a:endParaRPr lang="en-US" dirty="0"/>
          </a:p>
          <a:p>
            <a:r>
              <a:rPr lang="en-US" dirty="0"/>
              <a:t>Analytics to support the decisions needed to manage the firm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00800" y="1674907"/>
            <a:ext cx="1737511" cy="273581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1330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Operations and Supply Chain Management?</a:t>
            </a:r>
          </a:p>
        </p:txBody>
      </p:sp>
      <p:sp>
        <p:nvSpPr>
          <p:cNvPr id="2048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design, operation, and improvement of the systems that create and delivery the firm’s primary products and services</a:t>
            </a:r>
          </a:p>
          <a:p>
            <a:endParaRPr lang="en-US" dirty="0"/>
          </a:p>
          <a:p>
            <a:r>
              <a:rPr lang="en-US" dirty="0"/>
              <a:t>Operations and supply chain management (OSCM) is</a:t>
            </a:r>
          </a:p>
          <a:p>
            <a:pPr lvl="1"/>
            <a:r>
              <a:rPr lang="en-US" dirty="0"/>
              <a:t>A functional field of business</a:t>
            </a:r>
          </a:p>
          <a:p>
            <a:pPr lvl="1"/>
            <a:r>
              <a:rPr lang="en-US" dirty="0"/>
              <a:t>Clear lines management responsibilities</a:t>
            </a:r>
          </a:p>
          <a:p>
            <a:pPr lvl="1"/>
            <a:r>
              <a:rPr lang="en-US" dirty="0"/>
              <a:t>Concerned with the management of the entire production/delivery 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11555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Process Steps for Men’s Nylon Supplex Parkas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667794"/>
            <a:ext cx="7391400" cy="5037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59072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Answered in Each Section of the OSCM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981200"/>
            <a:ext cx="6372225" cy="373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81001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1.2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1-</a:t>
            </a:r>
            <a:fld id="{4CFDC3D2-9A78-4CD3-9FCD-F3E3223BD58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1911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and Supply Chain Terms</a:t>
            </a:r>
            <a:endParaRPr lang="en-US" dirty="0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66423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6389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Principles that Guide the Design of Transformation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How different types of processes are organized</a:t>
            </a:r>
          </a:p>
          <a:p>
            <a:endParaRPr lang="en-US" dirty="0"/>
          </a:p>
          <a:p>
            <a:r>
              <a:rPr lang="en-US" dirty="0"/>
              <a:t>How to determine the capacity of a process</a:t>
            </a:r>
          </a:p>
          <a:p>
            <a:endParaRPr lang="en-US" dirty="0"/>
          </a:p>
          <a:p>
            <a:r>
              <a:rPr lang="en-US" dirty="0"/>
              <a:t>How long it should take to make a unit</a:t>
            </a:r>
          </a:p>
          <a:p>
            <a:endParaRPr lang="en-US" dirty="0"/>
          </a:p>
          <a:p>
            <a:r>
              <a:rPr lang="en-US" dirty="0"/>
              <a:t>How the quality of a process is monitored</a:t>
            </a:r>
          </a:p>
          <a:p>
            <a:endParaRPr lang="en-US" dirty="0"/>
          </a:p>
          <a:p>
            <a:r>
              <a:rPr lang="en-US" dirty="0"/>
              <a:t>How information is used to make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08912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Activities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Planning</a:t>
            </a:r>
            <a:r>
              <a:rPr lang="en-US" dirty="0"/>
              <a:t> – processes needed to operate an existing supply chain</a:t>
            </a:r>
          </a:p>
          <a:p>
            <a:r>
              <a:rPr lang="en-US" b="1" dirty="0"/>
              <a:t>Sourcing</a:t>
            </a:r>
            <a:r>
              <a:rPr lang="en-US" dirty="0"/>
              <a:t> – selection of suppliers that will deliver the goods and services needed to create the firm’s product</a:t>
            </a:r>
          </a:p>
          <a:p>
            <a:r>
              <a:rPr lang="en-US" b="1" dirty="0"/>
              <a:t>Making</a:t>
            </a:r>
            <a:r>
              <a:rPr lang="en-US" dirty="0"/>
              <a:t> – producing the major product or service</a:t>
            </a:r>
          </a:p>
          <a:p>
            <a:r>
              <a:rPr lang="en-US" b="1" dirty="0"/>
              <a:t>Delivering</a:t>
            </a:r>
            <a:r>
              <a:rPr lang="en-US" dirty="0"/>
              <a:t> – logistics processes such as selecting carriers, coordinating the movement of goods and information, and collecting payments from customers</a:t>
            </a:r>
          </a:p>
          <a:p>
            <a:r>
              <a:rPr lang="en-US" b="1" dirty="0"/>
              <a:t>Returning</a:t>
            </a:r>
            <a:r>
              <a:rPr lang="en-US" dirty="0"/>
              <a:t> – receiving worn-out, excess, and/or defective products back from customers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1-</a:t>
            </a:r>
            <a:fld id="{4CFDC3D2-9A78-4CD3-9FCD-F3E3223BD58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33837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cobs 15">
  <a:themeElements>
    <a:clrScheme name="Custom 1">
      <a:dk1>
        <a:srgbClr val="0A658C"/>
      </a:dk1>
      <a:lt1>
        <a:sysClr val="window" lastClr="FFFFFF"/>
      </a:lt1>
      <a:dk2>
        <a:srgbClr val="0A658C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15" id="{AA0FF940-185A-4B65-B35C-DB8CDBD6AC87}" vid="{47819D0E-1C6C-4503-90FE-3C90CBDFFF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">
    <a:dk1>
      <a:srgbClr val="0A658C"/>
    </a:dk1>
    <a:lt1>
      <a:sysClr val="window" lastClr="FFFFFF"/>
    </a:lt1>
    <a:dk2>
      <a:srgbClr val="0A658C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Jacobs 15</Template>
  <TotalTime>291</TotalTime>
  <Words>1304</Words>
  <Application>Microsoft Office PowerPoint</Application>
  <PresentationFormat>On-screen Show (4:3)</PresentationFormat>
  <Paragraphs>239</Paragraphs>
  <Slides>24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Cambria Math</vt:lpstr>
      <vt:lpstr>Jacobs 15</vt:lpstr>
      <vt:lpstr>Chapter 1 Introduction</vt:lpstr>
      <vt:lpstr>Strategic Initiatives at Tesla to Address Major Obstacles for Battery-Powered Car</vt:lpstr>
      <vt:lpstr>Success Depends On</vt:lpstr>
      <vt:lpstr>What Is Operations and Supply Chain Management?</vt:lpstr>
      <vt:lpstr>Process Steps for Men’s Nylon Supplex Parkas</vt:lpstr>
      <vt:lpstr>Questions Answered in Each Section of the OSCM</vt:lpstr>
      <vt:lpstr>Operations and Supply Chain Terms</vt:lpstr>
      <vt:lpstr>Basic Principles that Guide the Design of Transformation Processes</vt:lpstr>
      <vt:lpstr>Process Activities</vt:lpstr>
      <vt:lpstr>Supply Chain Processes</vt:lpstr>
      <vt:lpstr>The Goods–Services Continuum</vt:lpstr>
      <vt:lpstr>Careers in OSCM</vt:lpstr>
      <vt:lpstr>OSCM Specialist Areas</vt:lpstr>
      <vt:lpstr>Possible Careers in OSCM</vt:lpstr>
      <vt:lpstr>Chief Operating Officer (COO)</vt:lpstr>
      <vt:lpstr>Time Line Depicting When Major OSCM Concepts Became Popular</vt:lpstr>
      <vt:lpstr>The Major Concepts that Define the OSCM Field</vt:lpstr>
      <vt:lpstr>Current Issues in Operations and Supply Chain Management</vt:lpstr>
      <vt:lpstr>Efficiency, Effectiveness, and Value</vt:lpstr>
      <vt:lpstr>How Does Wall Street Evaluate Efficiency?</vt:lpstr>
      <vt:lpstr>Management Efficiency Ratios</vt:lpstr>
      <vt:lpstr>Summary</vt:lpstr>
      <vt:lpstr>Practice Exam</vt:lpstr>
      <vt:lpstr>Practice Exam Continued</vt:lpstr>
    </vt:vector>
  </TitlesOfParts>
  <Manager>Camille Corum</Manager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subject>Operations Management</dc:subject>
  <dc:creator>Dr. Ronny Richardson (DrRonnyRichardson@gmail.com)</dc:creator>
  <cp:lastModifiedBy>McAndrews, Ryan</cp:lastModifiedBy>
  <cp:revision>39</cp:revision>
  <dcterms:created xsi:type="dcterms:W3CDTF">2016-04-28T17:54:55Z</dcterms:created>
  <dcterms:modified xsi:type="dcterms:W3CDTF">2017-01-20T20:38:30Z</dcterms:modified>
</cp:coreProperties>
</file>