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2" r:id="rId3"/>
    <p:sldId id="263" r:id="rId4"/>
    <p:sldId id="29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5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90" r:id="rId23"/>
    <p:sldId id="287" r:id="rId24"/>
    <p:sldId id="288" r:id="rId25"/>
    <p:sldId id="294" r:id="rId26"/>
    <p:sldId id="289" r:id="rId27"/>
    <p:sldId id="276" r:id="rId28"/>
    <p:sldId id="277" r:id="rId29"/>
    <p:sldId id="278" r:id="rId30"/>
    <p:sldId id="291" r:id="rId31"/>
    <p:sldId id="292" r:id="rId32"/>
    <p:sldId id="295" r:id="rId33"/>
    <p:sldId id="296" r:id="rId34"/>
    <p:sldId id="297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18" autoAdjust="0"/>
    <p:restoredTop sz="95232" autoAdjust="0"/>
  </p:normalViewPr>
  <p:slideViewPr>
    <p:cSldViewPr>
      <p:cViewPr varScale="1">
        <p:scale>
          <a:sx n="90" d="100"/>
          <a:sy n="90" d="100"/>
        </p:scale>
        <p:origin x="9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26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769B4A-B114-4149-B82A-A7BFBC6A18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4D43158-F309-417E-8854-34CFB46A61BE}">
      <dgm:prSet/>
      <dgm:spPr/>
      <dgm:t>
        <a:bodyPr/>
        <a:lstStyle/>
        <a:p>
          <a:pPr rtl="0"/>
          <a:r>
            <a:rPr lang="en-US" dirty="0"/>
            <a:t>Phase 0: Planning</a:t>
          </a:r>
        </a:p>
      </dgm:t>
    </dgm:pt>
    <dgm:pt modelId="{92ECF4BA-900C-4BAB-9273-8C3D94E544F9}" type="parTrans" cxnId="{C09F4D73-8DD1-4798-87D5-7A0A5CEF72CC}">
      <dgm:prSet/>
      <dgm:spPr/>
      <dgm:t>
        <a:bodyPr/>
        <a:lstStyle/>
        <a:p>
          <a:endParaRPr lang="en-US"/>
        </a:p>
      </dgm:t>
    </dgm:pt>
    <dgm:pt modelId="{0439A584-F77F-4129-8FFF-CAC281B71608}" type="sibTrans" cxnId="{C09F4D73-8DD1-4798-87D5-7A0A5CEF72CC}">
      <dgm:prSet/>
      <dgm:spPr/>
      <dgm:t>
        <a:bodyPr/>
        <a:lstStyle/>
        <a:p>
          <a:endParaRPr lang="en-US"/>
        </a:p>
      </dgm:t>
    </dgm:pt>
    <dgm:pt modelId="{4FBB6BE4-301E-4681-AC04-51BF3F139508}">
      <dgm:prSet/>
      <dgm:spPr/>
      <dgm:t>
        <a:bodyPr/>
        <a:lstStyle/>
        <a:p>
          <a:pPr rtl="0"/>
          <a:r>
            <a:rPr lang="en-US" dirty="0"/>
            <a:t>Phase 1: Concept development</a:t>
          </a:r>
        </a:p>
      </dgm:t>
    </dgm:pt>
    <dgm:pt modelId="{C9DC7775-0853-4BB4-821E-5D05F3730BF7}" type="parTrans" cxnId="{FCA97DE2-3034-4F63-80D2-24DD23D364C6}">
      <dgm:prSet/>
      <dgm:spPr/>
      <dgm:t>
        <a:bodyPr/>
        <a:lstStyle/>
        <a:p>
          <a:endParaRPr lang="en-US"/>
        </a:p>
      </dgm:t>
    </dgm:pt>
    <dgm:pt modelId="{61E53A3F-D048-460C-85CC-45C3698E298E}" type="sibTrans" cxnId="{FCA97DE2-3034-4F63-80D2-24DD23D364C6}">
      <dgm:prSet/>
      <dgm:spPr/>
      <dgm:t>
        <a:bodyPr/>
        <a:lstStyle/>
        <a:p>
          <a:endParaRPr lang="en-US"/>
        </a:p>
      </dgm:t>
    </dgm:pt>
    <dgm:pt modelId="{82DBDF39-D88B-4E3D-AD1B-426877D578C7}">
      <dgm:prSet/>
      <dgm:spPr/>
      <dgm:t>
        <a:bodyPr/>
        <a:lstStyle/>
        <a:p>
          <a:pPr rtl="0"/>
          <a:r>
            <a:rPr lang="en-US" dirty="0"/>
            <a:t>Phase 2: System-level design</a:t>
          </a:r>
        </a:p>
      </dgm:t>
    </dgm:pt>
    <dgm:pt modelId="{739C5D0B-F0FF-4C85-9A3F-E7C727C5873B}" type="parTrans" cxnId="{EEB76727-EE94-4D0B-858D-E546F49C2D43}">
      <dgm:prSet/>
      <dgm:spPr/>
      <dgm:t>
        <a:bodyPr/>
        <a:lstStyle/>
        <a:p>
          <a:endParaRPr lang="en-US"/>
        </a:p>
      </dgm:t>
    </dgm:pt>
    <dgm:pt modelId="{82996315-388B-49FF-B2FF-46AA56FEDC9E}" type="sibTrans" cxnId="{EEB76727-EE94-4D0B-858D-E546F49C2D43}">
      <dgm:prSet/>
      <dgm:spPr/>
      <dgm:t>
        <a:bodyPr/>
        <a:lstStyle/>
        <a:p>
          <a:endParaRPr lang="en-US"/>
        </a:p>
      </dgm:t>
    </dgm:pt>
    <dgm:pt modelId="{9B4E1CBD-3521-45F7-BEC1-80F52FF3454F}">
      <dgm:prSet/>
      <dgm:spPr/>
      <dgm:t>
        <a:bodyPr/>
        <a:lstStyle/>
        <a:p>
          <a:pPr rtl="0"/>
          <a:r>
            <a:rPr lang="en-US" dirty="0"/>
            <a:t>Phase 3: Design detail</a:t>
          </a:r>
        </a:p>
      </dgm:t>
    </dgm:pt>
    <dgm:pt modelId="{6BA05FAE-A353-4AB5-9F9E-49A5088CBE1B}" type="parTrans" cxnId="{CC9B1054-C278-4C4F-A3AC-B1F203121488}">
      <dgm:prSet/>
      <dgm:spPr/>
      <dgm:t>
        <a:bodyPr/>
        <a:lstStyle/>
        <a:p>
          <a:endParaRPr lang="en-US"/>
        </a:p>
      </dgm:t>
    </dgm:pt>
    <dgm:pt modelId="{D12F5B36-7323-4B48-AC98-0E7E51E649C5}" type="sibTrans" cxnId="{CC9B1054-C278-4C4F-A3AC-B1F203121488}">
      <dgm:prSet/>
      <dgm:spPr/>
      <dgm:t>
        <a:bodyPr/>
        <a:lstStyle/>
        <a:p>
          <a:endParaRPr lang="en-US"/>
        </a:p>
      </dgm:t>
    </dgm:pt>
    <dgm:pt modelId="{732716D6-C7CE-406C-A6DF-F6A2927B20D5}">
      <dgm:prSet/>
      <dgm:spPr/>
      <dgm:t>
        <a:bodyPr/>
        <a:lstStyle/>
        <a:p>
          <a:pPr rtl="0"/>
          <a:r>
            <a:rPr lang="en-US" dirty="0"/>
            <a:t>Phase 4: Testing and refinement</a:t>
          </a:r>
        </a:p>
      </dgm:t>
    </dgm:pt>
    <dgm:pt modelId="{8A341643-F229-4849-AD1C-D984609C18EB}" type="parTrans" cxnId="{5B8A6268-F185-4158-964F-66360D980A3D}">
      <dgm:prSet/>
      <dgm:spPr/>
      <dgm:t>
        <a:bodyPr/>
        <a:lstStyle/>
        <a:p>
          <a:endParaRPr lang="en-US"/>
        </a:p>
      </dgm:t>
    </dgm:pt>
    <dgm:pt modelId="{FE291652-EF96-4F0F-ACF8-F21286D84198}" type="sibTrans" cxnId="{5B8A6268-F185-4158-964F-66360D980A3D}">
      <dgm:prSet/>
      <dgm:spPr/>
      <dgm:t>
        <a:bodyPr/>
        <a:lstStyle/>
        <a:p>
          <a:endParaRPr lang="en-US"/>
        </a:p>
      </dgm:t>
    </dgm:pt>
    <dgm:pt modelId="{EB5E94F7-6AAC-4E10-B8FD-7E0CDA48A60B}">
      <dgm:prSet/>
      <dgm:spPr/>
      <dgm:t>
        <a:bodyPr/>
        <a:lstStyle/>
        <a:p>
          <a:pPr rtl="0"/>
          <a:r>
            <a:rPr lang="en-US" dirty="0"/>
            <a:t>Phase 5: Production ramp-up</a:t>
          </a:r>
        </a:p>
      </dgm:t>
    </dgm:pt>
    <dgm:pt modelId="{62D6FE2D-2DD9-42DE-9096-43CD96DE444D}" type="parTrans" cxnId="{2A36E11D-77F6-4E03-9586-770D1D4B06C0}">
      <dgm:prSet/>
      <dgm:spPr/>
      <dgm:t>
        <a:bodyPr/>
        <a:lstStyle/>
        <a:p>
          <a:endParaRPr lang="en-US"/>
        </a:p>
      </dgm:t>
    </dgm:pt>
    <dgm:pt modelId="{DF6A88DC-3806-42CC-98AB-F67DF971D89B}" type="sibTrans" cxnId="{2A36E11D-77F6-4E03-9586-770D1D4B06C0}">
      <dgm:prSet/>
      <dgm:spPr/>
      <dgm:t>
        <a:bodyPr/>
        <a:lstStyle/>
        <a:p>
          <a:endParaRPr lang="en-US"/>
        </a:p>
      </dgm:t>
    </dgm:pt>
    <dgm:pt modelId="{2C116280-B155-4C8D-ADCD-779849891316}" type="pres">
      <dgm:prSet presAssocID="{FA769B4A-B114-4149-B82A-A7BFBC6A182D}" presName="linear" presStyleCnt="0">
        <dgm:presLayoutVars>
          <dgm:animLvl val="lvl"/>
          <dgm:resizeHandles val="exact"/>
        </dgm:presLayoutVars>
      </dgm:prSet>
      <dgm:spPr/>
    </dgm:pt>
    <dgm:pt modelId="{3A16917A-9A84-4C04-BFA6-828AAB15F771}" type="pres">
      <dgm:prSet presAssocID="{34D43158-F309-417E-8854-34CFB46A61B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A4DEFDE-809B-4AAA-9501-6A20A9D7C9A5}" type="pres">
      <dgm:prSet presAssocID="{0439A584-F77F-4129-8FFF-CAC281B71608}" presName="spacer" presStyleCnt="0"/>
      <dgm:spPr/>
    </dgm:pt>
    <dgm:pt modelId="{5F0DA9B7-3E38-4FDA-8B97-41F1181BE5A3}" type="pres">
      <dgm:prSet presAssocID="{4FBB6BE4-301E-4681-AC04-51BF3F13950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4A8939A-E578-4313-999D-D5A8E236F41E}" type="pres">
      <dgm:prSet presAssocID="{61E53A3F-D048-460C-85CC-45C3698E298E}" presName="spacer" presStyleCnt="0"/>
      <dgm:spPr/>
    </dgm:pt>
    <dgm:pt modelId="{ABCB4893-F3AD-4A36-A918-35BD39823554}" type="pres">
      <dgm:prSet presAssocID="{82DBDF39-D88B-4E3D-AD1B-426877D578C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922AD3CC-014E-4BA2-84B7-A1AB869F71B0}" type="pres">
      <dgm:prSet presAssocID="{82996315-388B-49FF-B2FF-46AA56FEDC9E}" presName="spacer" presStyleCnt="0"/>
      <dgm:spPr/>
    </dgm:pt>
    <dgm:pt modelId="{C5CEA4E0-360B-4B61-857E-B95715DB516B}" type="pres">
      <dgm:prSet presAssocID="{9B4E1CBD-3521-45F7-BEC1-80F52FF3454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F13DDD2-75DC-42C6-8489-AA7BAF6B9462}" type="pres">
      <dgm:prSet presAssocID="{D12F5B36-7323-4B48-AC98-0E7E51E649C5}" presName="spacer" presStyleCnt="0"/>
      <dgm:spPr/>
    </dgm:pt>
    <dgm:pt modelId="{A43DF221-AD51-48D3-A31E-B39B5AD9B82D}" type="pres">
      <dgm:prSet presAssocID="{732716D6-C7CE-406C-A6DF-F6A2927B20D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138ACFB-0BB1-417A-B69B-9CD95F23029D}" type="pres">
      <dgm:prSet presAssocID="{FE291652-EF96-4F0F-ACF8-F21286D84198}" presName="spacer" presStyleCnt="0"/>
      <dgm:spPr/>
    </dgm:pt>
    <dgm:pt modelId="{007CF2B0-D593-4290-9A6F-FCFACFAA565A}" type="pres">
      <dgm:prSet presAssocID="{EB5E94F7-6AAC-4E10-B8FD-7E0CDA48A60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4A274DF8-2DBB-4B6F-B74B-6C0B3F90B6BB}" type="presOf" srcId="{EB5E94F7-6AAC-4E10-B8FD-7E0CDA48A60B}" destId="{007CF2B0-D593-4290-9A6F-FCFACFAA565A}" srcOrd="0" destOrd="0" presId="urn:microsoft.com/office/officeart/2005/8/layout/vList2"/>
    <dgm:cxn modelId="{4E1DBECB-FB62-4295-B1D7-D77125482BB2}" type="presOf" srcId="{34D43158-F309-417E-8854-34CFB46A61BE}" destId="{3A16917A-9A84-4C04-BFA6-828AAB15F771}" srcOrd="0" destOrd="0" presId="urn:microsoft.com/office/officeart/2005/8/layout/vList2"/>
    <dgm:cxn modelId="{C09F4D73-8DD1-4798-87D5-7A0A5CEF72CC}" srcId="{FA769B4A-B114-4149-B82A-A7BFBC6A182D}" destId="{34D43158-F309-417E-8854-34CFB46A61BE}" srcOrd="0" destOrd="0" parTransId="{92ECF4BA-900C-4BAB-9273-8C3D94E544F9}" sibTransId="{0439A584-F77F-4129-8FFF-CAC281B71608}"/>
    <dgm:cxn modelId="{FCA97DE2-3034-4F63-80D2-24DD23D364C6}" srcId="{FA769B4A-B114-4149-B82A-A7BFBC6A182D}" destId="{4FBB6BE4-301E-4681-AC04-51BF3F139508}" srcOrd="1" destOrd="0" parTransId="{C9DC7775-0853-4BB4-821E-5D05F3730BF7}" sibTransId="{61E53A3F-D048-460C-85CC-45C3698E298E}"/>
    <dgm:cxn modelId="{2A36E11D-77F6-4E03-9586-770D1D4B06C0}" srcId="{FA769B4A-B114-4149-B82A-A7BFBC6A182D}" destId="{EB5E94F7-6AAC-4E10-B8FD-7E0CDA48A60B}" srcOrd="5" destOrd="0" parTransId="{62D6FE2D-2DD9-42DE-9096-43CD96DE444D}" sibTransId="{DF6A88DC-3806-42CC-98AB-F67DF971D89B}"/>
    <dgm:cxn modelId="{13AB3C7F-5F47-427F-9E04-123BAA3ED623}" type="presOf" srcId="{FA769B4A-B114-4149-B82A-A7BFBC6A182D}" destId="{2C116280-B155-4C8D-ADCD-779849891316}" srcOrd="0" destOrd="0" presId="urn:microsoft.com/office/officeart/2005/8/layout/vList2"/>
    <dgm:cxn modelId="{CC9B1054-C278-4C4F-A3AC-B1F203121488}" srcId="{FA769B4A-B114-4149-B82A-A7BFBC6A182D}" destId="{9B4E1CBD-3521-45F7-BEC1-80F52FF3454F}" srcOrd="3" destOrd="0" parTransId="{6BA05FAE-A353-4AB5-9F9E-49A5088CBE1B}" sibTransId="{D12F5B36-7323-4B48-AC98-0E7E51E649C5}"/>
    <dgm:cxn modelId="{32E2A399-77F8-4E16-B2D9-E68CA70BFC83}" type="presOf" srcId="{9B4E1CBD-3521-45F7-BEC1-80F52FF3454F}" destId="{C5CEA4E0-360B-4B61-857E-B95715DB516B}" srcOrd="0" destOrd="0" presId="urn:microsoft.com/office/officeart/2005/8/layout/vList2"/>
    <dgm:cxn modelId="{BBE0809D-073B-4C48-9FC5-E10EC7913949}" type="presOf" srcId="{82DBDF39-D88B-4E3D-AD1B-426877D578C7}" destId="{ABCB4893-F3AD-4A36-A918-35BD39823554}" srcOrd="0" destOrd="0" presId="urn:microsoft.com/office/officeart/2005/8/layout/vList2"/>
    <dgm:cxn modelId="{5B8A6268-F185-4158-964F-66360D980A3D}" srcId="{FA769B4A-B114-4149-B82A-A7BFBC6A182D}" destId="{732716D6-C7CE-406C-A6DF-F6A2927B20D5}" srcOrd="4" destOrd="0" parTransId="{8A341643-F229-4849-AD1C-D984609C18EB}" sibTransId="{FE291652-EF96-4F0F-ACF8-F21286D84198}"/>
    <dgm:cxn modelId="{EEB76727-EE94-4D0B-858D-E546F49C2D43}" srcId="{FA769B4A-B114-4149-B82A-A7BFBC6A182D}" destId="{82DBDF39-D88B-4E3D-AD1B-426877D578C7}" srcOrd="2" destOrd="0" parTransId="{739C5D0B-F0FF-4C85-9A3F-E7C727C5873B}" sibTransId="{82996315-388B-49FF-B2FF-46AA56FEDC9E}"/>
    <dgm:cxn modelId="{ED6653BB-C630-4841-A167-93C8D27D8C6E}" type="presOf" srcId="{4FBB6BE4-301E-4681-AC04-51BF3F139508}" destId="{5F0DA9B7-3E38-4FDA-8B97-41F1181BE5A3}" srcOrd="0" destOrd="0" presId="urn:microsoft.com/office/officeart/2005/8/layout/vList2"/>
    <dgm:cxn modelId="{9CFA7B69-35DA-47AA-A076-C1A8FB17AF60}" type="presOf" srcId="{732716D6-C7CE-406C-A6DF-F6A2927B20D5}" destId="{A43DF221-AD51-48D3-A31E-B39B5AD9B82D}" srcOrd="0" destOrd="0" presId="urn:microsoft.com/office/officeart/2005/8/layout/vList2"/>
    <dgm:cxn modelId="{F5823796-1179-45D2-B183-AE7AE1373DFB}" type="presParOf" srcId="{2C116280-B155-4C8D-ADCD-779849891316}" destId="{3A16917A-9A84-4C04-BFA6-828AAB15F771}" srcOrd="0" destOrd="0" presId="urn:microsoft.com/office/officeart/2005/8/layout/vList2"/>
    <dgm:cxn modelId="{42BD4E39-B118-41AF-A5DD-113499BDE14D}" type="presParOf" srcId="{2C116280-B155-4C8D-ADCD-779849891316}" destId="{AA4DEFDE-809B-4AAA-9501-6A20A9D7C9A5}" srcOrd="1" destOrd="0" presId="urn:microsoft.com/office/officeart/2005/8/layout/vList2"/>
    <dgm:cxn modelId="{6671992D-E5EC-42B8-8B6E-20B782F79550}" type="presParOf" srcId="{2C116280-B155-4C8D-ADCD-779849891316}" destId="{5F0DA9B7-3E38-4FDA-8B97-41F1181BE5A3}" srcOrd="2" destOrd="0" presId="urn:microsoft.com/office/officeart/2005/8/layout/vList2"/>
    <dgm:cxn modelId="{79F13051-4E7A-49CA-84A2-03A04FE4408F}" type="presParOf" srcId="{2C116280-B155-4C8D-ADCD-779849891316}" destId="{84A8939A-E578-4313-999D-D5A8E236F41E}" srcOrd="3" destOrd="0" presId="urn:microsoft.com/office/officeart/2005/8/layout/vList2"/>
    <dgm:cxn modelId="{0F02EB8D-8701-4B87-AB0D-5DDCA9C6CCA8}" type="presParOf" srcId="{2C116280-B155-4C8D-ADCD-779849891316}" destId="{ABCB4893-F3AD-4A36-A918-35BD39823554}" srcOrd="4" destOrd="0" presId="urn:microsoft.com/office/officeart/2005/8/layout/vList2"/>
    <dgm:cxn modelId="{EF4F226A-4E53-45F2-A008-C364FC32B082}" type="presParOf" srcId="{2C116280-B155-4C8D-ADCD-779849891316}" destId="{922AD3CC-014E-4BA2-84B7-A1AB869F71B0}" srcOrd="5" destOrd="0" presId="urn:microsoft.com/office/officeart/2005/8/layout/vList2"/>
    <dgm:cxn modelId="{ACCE1476-8118-4650-BB80-D15B7CA92072}" type="presParOf" srcId="{2C116280-B155-4C8D-ADCD-779849891316}" destId="{C5CEA4E0-360B-4B61-857E-B95715DB516B}" srcOrd="6" destOrd="0" presId="urn:microsoft.com/office/officeart/2005/8/layout/vList2"/>
    <dgm:cxn modelId="{DE91D04C-27D1-4BA5-A2DF-D61DC644F688}" type="presParOf" srcId="{2C116280-B155-4C8D-ADCD-779849891316}" destId="{BF13DDD2-75DC-42C6-8489-AA7BAF6B9462}" srcOrd="7" destOrd="0" presId="urn:microsoft.com/office/officeart/2005/8/layout/vList2"/>
    <dgm:cxn modelId="{285723D8-4A6A-4C23-8C83-D1FC2E270D32}" type="presParOf" srcId="{2C116280-B155-4C8D-ADCD-779849891316}" destId="{A43DF221-AD51-48D3-A31E-B39B5AD9B82D}" srcOrd="8" destOrd="0" presId="urn:microsoft.com/office/officeart/2005/8/layout/vList2"/>
    <dgm:cxn modelId="{ACCF6937-F775-4393-953C-68FE3FC884BC}" type="presParOf" srcId="{2C116280-B155-4C8D-ADCD-779849891316}" destId="{0138ACFB-0BB1-417A-B69B-9CD95F23029D}" srcOrd="9" destOrd="0" presId="urn:microsoft.com/office/officeart/2005/8/layout/vList2"/>
    <dgm:cxn modelId="{1759F90B-5A8A-4829-BB33-FFC7C9DCB910}" type="presParOf" srcId="{2C116280-B155-4C8D-ADCD-779849891316}" destId="{007CF2B0-D593-4290-9A6F-FCFACFAA565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2A67928-24A8-40F3-944E-4D2468F53C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B887EDD-3639-4708-A137-6A36FFA54DBE}">
      <dgm:prSet/>
      <dgm:spPr/>
      <dgm:t>
        <a:bodyPr/>
        <a:lstStyle/>
        <a:p>
          <a:pPr rtl="0"/>
          <a:r>
            <a:rPr lang="en-US"/>
            <a:t>Similarity to current services</a:t>
          </a:r>
        </a:p>
      </dgm:t>
    </dgm:pt>
    <dgm:pt modelId="{540B219A-6B1C-4940-A718-7AF8293CB0C1}" type="parTrans" cxnId="{F84B96DF-54F2-4364-BBB4-405C24777894}">
      <dgm:prSet/>
      <dgm:spPr/>
      <dgm:t>
        <a:bodyPr/>
        <a:lstStyle/>
        <a:p>
          <a:endParaRPr lang="en-US"/>
        </a:p>
      </dgm:t>
    </dgm:pt>
    <dgm:pt modelId="{3D6DD516-8269-42D1-A7D8-E90393A95882}" type="sibTrans" cxnId="{F84B96DF-54F2-4364-BBB4-405C24777894}">
      <dgm:prSet/>
      <dgm:spPr/>
      <dgm:t>
        <a:bodyPr/>
        <a:lstStyle/>
        <a:p>
          <a:endParaRPr lang="en-US"/>
        </a:p>
      </dgm:t>
    </dgm:pt>
    <dgm:pt modelId="{73824FE2-1A40-44B5-A086-D976FE3FEB1F}">
      <dgm:prSet/>
      <dgm:spPr/>
      <dgm:t>
        <a:bodyPr/>
        <a:lstStyle/>
        <a:p>
          <a:pPr rtl="0"/>
          <a:r>
            <a:rPr lang="en-US"/>
            <a:t>New service should fit into the current service experience for the customer</a:t>
          </a:r>
        </a:p>
      </dgm:t>
    </dgm:pt>
    <dgm:pt modelId="{53A0AA35-1034-4B20-8FE9-D100C12F1C5E}" type="parTrans" cxnId="{A20114A7-ECEB-44AD-B367-EF077C68839B}">
      <dgm:prSet/>
      <dgm:spPr/>
      <dgm:t>
        <a:bodyPr/>
        <a:lstStyle/>
        <a:p>
          <a:endParaRPr lang="en-US"/>
        </a:p>
      </dgm:t>
    </dgm:pt>
    <dgm:pt modelId="{AE1229C9-0AE9-4216-9F27-0BA945BC00CC}" type="sibTrans" cxnId="{A20114A7-ECEB-44AD-B367-EF077C68839B}">
      <dgm:prSet/>
      <dgm:spPr/>
      <dgm:t>
        <a:bodyPr/>
        <a:lstStyle/>
        <a:p>
          <a:endParaRPr lang="en-US"/>
        </a:p>
      </dgm:t>
    </dgm:pt>
    <dgm:pt modelId="{980E2D30-2503-4F2A-8BEC-AAB3B6241BDA}">
      <dgm:prSet/>
      <dgm:spPr/>
      <dgm:t>
        <a:bodyPr/>
        <a:lstStyle/>
        <a:p>
          <a:pPr rtl="0"/>
          <a:r>
            <a:rPr lang="en-US"/>
            <a:t>Similarity to current process</a:t>
          </a:r>
        </a:p>
      </dgm:t>
    </dgm:pt>
    <dgm:pt modelId="{9C1ABD64-9C44-41EC-99B3-8104506486C8}" type="parTrans" cxnId="{EF7F13A9-1A57-458A-A731-2970F4DB83A5}">
      <dgm:prSet/>
      <dgm:spPr/>
      <dgm:t>
        <a:bodyPr/>
        <a:lstStyle/>
        <a:p>
          <a:endParaRPr lang="en-US"/>
        </a:p>
      </dgm:t>
    </dgm:pt>
    <dgm:pt modelId="{6389FF75-D36C-4FC0-BBFF-25C8A27CA658}" type="sibTrans" cxnId="{EF7F13A9-1A57-458A-A731-2970F4DB83A5}">
      <dgm:prSet/>
      <dgm:spPr/>
      <dgm:t>
        <a:bodyPr/>
        <a:lstStyle/>
        <a:p>
          <a:endParaRPr lang="en-US"/>
        </a:p>
      </dgm:t>
    </dgm:pt>
    <dgm:pt modelId="{EAEFF87C-D4BD-417C-AF48-04F0E63B8D97}">
      <dgm:prSet/>
      <dgm:spPr/>
      <dgm:t>
        <a:bodyPr/>
        <a:lstStyle/>
        <a:p>
          <a:pPr rtl="0"/>
          <a:r>
            <a:rPr lang="en-US"/>
            <a:t>Even the greatest service ideas require operational support to execute</a:t>
          </a:r>
        </a:p>
      </dgm:t>
    </dgm:pt>
    <dgm:pt modelId="{AA18C382-B592-41F4-B17D-413A0FC8FDFA}" type="parTrans" cxnId="{03F5B275-5EA6-4BA1-9AE1-FEED43A9FBAE}">
      <dgm:prSet/>
      <dgm:spPr/>
      <dgm:t>
        <a:bodyPr/>
        <a:lstStyle/>
        <a:p>
          <a:endParaRPr lang="en-US"/>
        </a:p>
      </dgm:t>
    </dgm:pt>
    <dgm:pt modelId="{66C39139-40F8-4DD8-AF2E-856BA822BB7A}" type="sibTrans" cxnId="{03F5B275-5EA6-4BA1-9AE1-FEED43A9FBAE}">
      <dgm:prSet/>
      <dgm:spPr/>
      <dgm:t>
        <a:bodyPr/>
        <a:lstStyle/>
        <a:p>
          <a:endParaRPr lang="en-US"/>
        </a:p>
      </dgm:t>
    </dgm:pt>
    <dgm:pt modelId="{91EAA2D7-1AB8-4898-9DB0-ED03897B2111}">
      <dgm:prSet/>
      <dgm:spPr/>
      <dgm:t>
        <a:bodyPr/>
        <a:lstStyle/>
        <a:p>
          <a:pPr rtl="0"/>
          <a:r>
            <a:rPr lang="en-US"/>
            <a:t>The more similar they are to the current process, the more of that support is already in place</a:t>
          </a:r>
        </a:p>
      </dgm:t>
    </dgm:pt>
    <dgm:pt modelId="{AA5A753E-9408-4B9A-BD14-B4E043803858}" type="parTrans" cxnId="{1CD9A7D2-20D6-47F9-8957-2B407373913F}">
      <dgm:prSet/>
      <dgm:spPr/>
      <dgm:t>
        <a:bodyPr/>
        <a:lstStyle/>
        <a:p>
          <a:endParaRPr lang="en-US"/>
        </a:p>
      </dgm:t>
    </dgm:pt>
    <dgm:pt modelId="{7825A1D7-5A3F-4B21-BAB0-58AB1B67B1CF}" type="sibTrans" cxnId="{1CD9A7D2-20D6-47F9-8957-2B407373913F}">
      <dgm:prSet/>
      <dgm:spPr/>
      <dgm:t>
        <a:bodyPr/>
        <a:lstStyle/>
        <a:p>
          <a:endParaRPr lang="en-US"/>
        </a:p>
      </dgm:t>
    </dgm:pt>
    <dgm:pt modelId="{29A9DE32-0DB2-40A4-8CFA-0860668AEE43}">
      <dgm:prSet/>
      <dgm:spPr/>
      <dgm:t>
        <a:bodyPr/>
        <a:lstStyle/>
        <a:p>
          <a:pPr rtl="0"/>
          <a:r>
            <a:rPr lang="en-US"/>
            <a:t>Financial justification</a:t>
          </a:r>
        </a:p>
      </dgm:t>
    </dgm:pt>
    <dgm:pt modelId="{4C588AF2-93C3-488E-A05F-AD84A66A5616}" type="parTrans" cxnId="{2274663E-554D-423F-B213-FDD2C2B7B904}">
      <dgm:prSet/>
      <dgm:spPr/>
      <dgm:t>
        <a:bodyPr/>
        <a:lstStyle/>
        <a:p>
          <a:endParaRPr lang="en-US"/>
        </a:p>
      </dgm:t>
    </dgm:pt>
    <dgm:pt modelId="{9B2826CF-6F94-43CC-A763-5C6636404BAF}" type="sibTrans" cxnId="{2274663E-554D-423F-B213-FDD2C2B7B904}">
      <dgm:prSet/>
      <dgm:spPr/>
      <dgm:t>
        <a:bodyPr/>
        <a:lstStyle/>
        <a:p>
          <a:endParaRPr lang="en-US"/>
        </a:p>
      </dgm:t>
    </dgm:pt>
    <dgm:pt modelId="{87DEFF90-EC59-4701-80F3-6576BBE102EF}">
      <dgm:prSet/>
      <dgm:spPr/>
      <dgm:t>
        <a:bodyPr/>
        <a:lstStyle/>
        <a:p>
          <a:pPr rtl="0"/>
          <a:r>
            <a:rPr lang="en-US"/>
            <a:t>New services are costly and should be financially justified</a:t>
          </a:r>
        </a:p>
      </dgm:t>
    </dgm:pt>
    <dgm:pt modelId="{46AEC0C9-C838-4E9E-A4CA-4D3E5D098379}" type="parTrans" cxnId="{D2232FAD-DF43-4AB9-B055-EF9F4F8736F8}">
      <dgm:prSet/>
      <dgm:spPr/>
      <dgm:t>
        <a:bodyPr/>
        <a:lstStyle/>
        <a:p>
          <a:endParaRPr lang="en-US"/>
        </a:p>
      </dgm:t>
    </dgm:pt>
    <dgm:pt modelId="{4AF30FDF-B5E7-4374-AA56-5490A6BBBD4A}" type="sibTrans" cxnId="{D2232FAD-DF43-4AB9-B055-EF9F4F8736F8}">
      <dgm:prSet/>
      <dgm:spPr/>
      <dgm:t>
        <a:bodyPr/>
        <a:lstStyle/>
        <a:p>
          <a:endParaRPr lang="en-US"/>
        </a:p>
      </dgm:t>
    </dgm:pt>
    <dgm:pt modelId="{1AE38E13-7E4A-484E-A2B9-05C16440FE71}" type="pres">
      <dgm:prSet presAssocID="{E2A67928-24A8-40F3-944E-4D2468F53C5A}" presName="linear" presStyleCnt="0">
        <dgm:presLayoutVars>
          <dgm:animLvl val="lvl"/>
          <dgm:resizeHandles val="exact"/>
        </dgm:presLayoutVars>
      </dgm:prSet>
      <dgm:spPr/>
    </dgm:pt>
    <dgm:pt modelId="{8A9C3898-EB0A-4481-BFB6-D9FEA06D06BE}" type="pres">
      <dgm:prSet presAssocID="{6B887EDD-3639-4708-A137-6A36FFA54DB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B674D28-A37F-4A3D-83F3-A8129F5DC071}" type="pres">
      <dgm:prSet presAssocID="{6B887EDD-3639-4708-A137-6A36FFA54DBE}" presName="childText" presStyleLbl="revTx" presStyleIdx="0" presStyleCnt="3">
        <dgm:presLayoutVars>
          <dgm:bulletEnabled val="1"/>
        </dgm:presLayoutVars>
      </dgm:prSet>
      <dgm:spPr/>
    </dgm:pt>
    <dgm:pt modelId="{D0FC1024-3259-4490-88EF-C4983277B7B9}" type="pres">
      <dgm:prSet presAssocID="{980E2D30-2503-4F2A-8BEC-AAB3B6241BD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6629289-C528-4D5B-B72B-9272898C98F3}" type="pres">
      <dgm:prSet presAssocID="{980E2D30-2503-4F2A-8BEC-AAB3B6241BDA}" presName="childText" presStyleLbl="revTx" presStyleIdx="1" presStyleCnt="3">
        <dgm:presLayoutVars>
          <dgm:bulletEnabled val="1"/>
        </dgm:presLayoutVars>
      </dgm:prSet>
      <dgm:spPr/>
    </dgm:pt>
    <dgm:pt modelId="{D0F649F4-51C0-4886-B5C0-2E48F7DCA7CC}" type="pres">
      <dgm:prSet presAssocID="{29A9DE32-0DB2-40A4-8CFA-0860668AEE4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6652AC3-48D5-44FA-A0C7-CA637A804174}" type="pres">
      <dgm:prSet presAssocID="{29A9DE32-0DB2-40A4-8CFA-0860668AEE43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D2232FAD-DF43-4AB9-B055-EF9F4F8736F8}" srcId="{29A9DE32-0DB2-40A4-8CFA-0860668AEE43}" destId="{87DEFF90-EC59-4701-80F3-6576BBE102EF}" srcOrd="0" destOrd="0" parTransId="{46AEC0C9-C838-4E9E-A4CA-4D3E5D098379}" sibTransId="{4AF30FDF-B5E7-4374-AA56-5490A6BBBD4A}"/>
    <dgm:cxn modelId="{289CB006-340F-4FC4-841E-F6AFFB0ED5EF}" type="presOf" srcId="{980E2D30-2503-4F2A-8BEC-AAB3B6241BDA}" destId="{D0FC1024-3259-4490-88EF-C4983277B7B9}" srcOrd="0" destOrd="0" presId="urn:microsoft.com/office/officeart/2005/8/layout/vList2"/>
    <dgm:cxn modelId="{D94BE3AC-0F7F-41AB-B548-7272CEFBE95B}" type="presOf" srcId="{29A9DE32-0DB2-40A4-8CFA-0860668AEE43}" destId="{D0F649F4-51C0-4886-B5C0-2E48F7DCA7CC}" srcOrd="0" destOrd="0" presId="urn:microsoft.com/office/officeart/2005/8/layout/vList2"/>
    <dgm:cxn modelId="{F84B96DF-54F2-4364-BBB4-405C24777894}" srcId="{E2A67928-24A8-40F3-944E-4D2468F53C5A}" destId="{6B887EDD-3639-4708-A137-6A36FFA54DBE}" srcOrd="0" destOrd="0" parTransId="{540B219A-6B1C-4940-A718-7AF8293CB0C1}" sibTransId="{3D6DD516-8269-42D1-A7D8-E90393A95882}"/>
    <dgm:cxn modelId="{1CD9A7D2-20D6-47F9-8957-2B407373913F}" srcId="{980E2D30-2503-4F2A-8BEC-AAB3B6241BDA}" destId="{91EAA2D7-1AB8-4898-9DB0-ED03897B2111}" srcOrd="1" destOrd="0" parTransId="{AA5A753E-9408-4B9A-BD14-B4E043803858}" sibTransId="{7825A1D7-5A3F-4B21-BAB0-58AB1B67B1CF}"/>
    <dgm:cxn modelId="{2274663E-554D-423F-B213-FDD2C2B7B904}" srcId="{E2A67928-24A8-40F3-944E-4D2468F53C5A}" destId="{29A9DE32-0DB2-40A4-8CFA-0860668AEE43}" srcOrd="2" destOrd="0" parTransId="{4C588AF2-93C3-488E-A05F-AD84A66A5616}" sibTransId="{9B2826CF-6F94-43CC-A763-5C6636404BAF}"/>
    <dgm:cxn modelId="{47D92A62-C4F7-4282-8513-BC57BF88DB60}" type="presOf" srcId="{73824FE2-1A40-44B5-A086-D976FE3FEB1F}" destId="{EB674D28-A37F-4A3D-83F3-A8129F5DC071}" srcOrd="0" destOrd="0" presId="urn:microsoft.com/office/officeart/2005/8/layout/vList2"/>
    <dgm:cxn modelId="{EF7F13A9-1A57-458A-A731-2970F4DB83A5}" srcId="{E2A67928-24A8-40F3-944E-4D2468F53C5A}" destId="{980E2D30-2503-4F2A-8BEC-AAB3B6241BDA}" srcOrd="1" destOrd="0" parTransId="{9C1ABD64-9C44-41EC-99B3-8104506486C8}" sibTransId="{6389FF75-D36C-4FC0-BBFF-25C8A27CA658}"/>
    <dgm:cxn modelId="{61D7BD96-4818-46D8-8304-397C88E02B75}" type="presOf" srcId="{91EAA2D7-1AB8-4898-9DB0-ED03897B2111}" destId="{C6629289-C528-4D5B-B72B-9272898C98F3}" srcOrd="0" destOrd="1" presId="urn:microsoft.com/office/officeart/2005/8/layout/vList2"/>
    <dgm:cxn modelId="{03F5B275-5EA6-4BA1-9AE1-FEED43A9FBAE}" srcId="{980E2D30-2503-4F2A-8BEC-AAB3B6241BDA}" destId="{EAEFF87C-D4BD-417C-AF48-04F0E63B8D97}" srcOrd="0" destOrd="0" parTransId="{AA18C382-B592-41F4-B17D-413A0FC8FDFA}" sibTransId="{66C39139-40F8-4DD8-AF2E-856BA822BB7A}"/>
    <dgm:cxn modelId="{5F8560C5-B2E0-42FE-8EC4-10AF6F770ECB}" type="presOf" srcId="{EAEFF87C-D4BD-417C-AF48-04F0E63B8D97}" destId="{C6629289-C528-4D5B-B72B-9272898C98F3}" srcOrd="0" destOrd="0" presId="urn:microsoft.com/office/officeart/2005/8/layout/vList2"/>
    <dgm:cxn modelId="{95E4A934-94F1-4F9D-9636-B3692D46F53A}" type="presOf" srcId="{E2A67928-24A8-40F3-944E-4D2468F53C5A}" destId="{1AE38E13-7E4A-484E-A2B9-05C16440FE71}" srcOrd="0" destOrd="0" presId="urn:microsoft.com/office/officeart/2005/8/layout/vList2"/>
    <dgm:cxn modelId="{A20114A7-ECEB-44AD-B367-EF077C68839B}" srcId="{6B887EDD-3639-4708-A137-6A36FFA54DBE}" destId="{73824FE2-1A40-44B5-A086-D976FE3FEB1F}" srcOrd="0" destOrd="0" parTransId="{53A0AA35-1034-4B20-8FE9-D100C12F1C5E}" sibTransId="{AE1229C9-0AE9-4216-9F27-0BA945BC00CC}"/>
    <dgm:cxn modelId="{448F4A1F-392E-472C-B3C1-4564C4DDA458}" type="presOf" srcId="{87DEFF90-EC59-4701-80F3-6576BBE102EF}" destId="{46652AC3-48D5-44FA-A0C7-CA637A804174}" srcOrd="0" destOrd="0" presId="urn:microsoft.com/office/officeart/2005/8/layout/vList2"/>
    <dgm:cxn modelId="{508992D3-EC17-48E3-91BA-B816955C128D}" type="presOf" srcId="{6B887EDD-3639-4708-A137-6A36FFA54DBE}" destId="{8A9C3898-EB0A-4481-BFB6-D9FEA06D06BE}" srcOrd="0" destOrd="0" presId="urn:microsoft.com/office/officeart/2005/8/layout/vList2"/>
    <dgm:cxn modelId="{BBD484B1-F52F-4AEE-B368-16990D23E503}" type="presParOf" srcId="{1AE38E13-7E4A-484E-A2B9-05C16440FE71}" destId="{8A9C3898-EB0A-4481-BFB6-D9FEA06D06BE}" srcOrd="0" destOrd="0" presId="urn:microsoft.com/office/officeart/2005/8/layout/vList2"/>
    <dgm:cxn modelId="{87C35A08-C083-4A39-A629-A91849339DE5}" type="presParOf" srcId="{1AE38E13-7E4A-484E-A2B9-05C16440FE71}" destId="{EB674D28-A37F-4A3D-83F3-A8129F5DC071}" srcOrd="1" destOrd="0" presId="urn:microsoft.com/office/officeart/2005/8/layout/vList2"/>
    <dgm:cxn modelId="{D283DE96-C644-444F-A343-6F7F32E46F74}" type="presParOf" srcId="{1AE38E13-7E4A-484E-A2B9-05C16440FE71}" destId="{D0FC1024-3259-4490-88EF-C4983277B7B9}" srcOrd="2" destOrd="0" presId="urn:microsoft.com/office/officeart/2005/8/layout/vList2"/>
    <dgm:cxn modelId="{3240D5B1-A486-4D0E-91D1-9002867F5597}" type="presParOf" srcId="{1AE38E13-7E4A-484E-A2B9-05C16440FE71}" destId="{C6629289-C528-4D5B-B72B-9272898C98F3}" srcOrd="3" destOrd="0" presId="urn:microsoft.com/office/officeart/2005/8/layout/vList2"/>
    <dgm:cxn modelId="{93658A6B-2129-42CD-9412-2BB3303F00C2}" type="presParOf" srcId="{1AE38E13-7E4A-484E-A2B9-05C16440FE71}" destId="{D0F649F4-51C0-4886-B5C0-2E48F7DCA7CC}" srcOrd="4" destOrd="0" presId="urn:microsoft.com/office/officeart/2005/8/layout/vList2"/>
    <dgm:cxn modelId="{A510B0FD-821D-43C1-B79B-6FA696B5A639}" type="presParOf" srcId="{1AE38E13-7E4A-484E-A2B9-05C16440FE71}" destId="{46652AC3-48D5-44FA-A0C7-CA637A80417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80D51D1-8247-42F9-B80B-AEBD6F1D4D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DD7BD88-B8BC-42D2-B8AA-101B97478062}">
      <dgm:prSet/>
      <dgm:spPr/>
      <dgm:t>
        <a:bodyPr/>
        <a:lstStyle/>
        <a:p>
          <a:pPr rtl="0"/>
          <a:r>
            <a:rPr lang="en-US"/>
            <a:t>Time to market</a:t>
          </a:r>
        </a:p>
      </dgm:t>
    </dgm:pt>
    <dgm:pt modelId="{E0660A16-2CEF-41B2-9EBF-EB5B068028F2}" type="parTrans" cxnId="{F41E6E2D-D45D-4109-B7D4-5313C27337BA}">
      <dgm:prSet/>
      <dgm:spPr/>
      <dgm:t>
        <a:bodyPr/>
        <a:lstStyle/>
        <a:p>
          <a:endParaRPr lang="en-US"/>
        </a:p>
      </dgm:t>
    </dgm:pt>
    <dgm:pt modelId="{29F60120-0092-4E9A-ADC7-1AFF94A8F6CC}" type="sibTrans" cxnId="{F41E6E2D-D45D-4109-B7D4-5313C27337BA}">
      <dgm:prSet/>
      <dgm:spPr/>
      <dgm:t>
        <a:bodyPr/>
        <a:lstStyle/>
        <a:p>
          <a:endParaRPr lang="en-US"/>
        </a:p>
      </dgm:t>
    </dgm:pt>
    <dgm:pt modelId="{8AF7629D-411B-47DF-8757-1AE0A92627ED}">
      <dgm:prSet/>
      <dgm:spPr/>
      <dgm:t>
        <a:bodyPr/>
        <a:lstStyle/>
        <a:p>
          <a:pPr rtl="0"/>
          <a:r>
            <a:rPr lang="en-US"/>
            <a:t>There are two aspects to this, the frequency of new product introductions and the time from initial concept to market introduction</a:t>
          </a:r>
        </a:p>
      </dgm:t>
    </dgm:pt>
    <dgm:pt modelId="{951C046B-D8A5-479E-9C76-D14C1CF71109}" type="parTrans" cxnId="{5950906C-5B98-4C3E-940C-308857B00D37}">
      <dgm:prSet/>
      <dgm:spPr/>
      <dgm:t>
        <a:bodyPr/>
        <a:lstStyle/>
        <a:p>
          <a:endParaRPr lang="en-US"/>
        </a:p>
      </dgm:t>
    </dgm:pt>
    <dgm:pt modelId="{D5EB7173-F744-4DF1-8DC7-F30297D1C6F6}" type="sibTrans" cxnId="{5950906C-5B98-4C3E-940C-308857B00D37}">
      <dgm:prSet/>
      <dgm:spPr/>
      <dgm:t>
        <a:bodyPr/>
        <a:lstStyle/>
        <a:p>
          <a:endParaRPr lang="en-US"/>
        </a:p>
      </dgm:t>
    </dgm:pt>
    <dgm:pt modelId="{EE7145E8-4406-4FF2-B9AC-7F6B06E7788B}">
      <dgm:prSet/>
      <dgm:spPr/>
      <dgm:t>
        <a:bodyPr/>
        <a:lstStyle/>
        <a:p>
          <a:pPr rtl="0"/>
          <a:r>
            <a:rPr lang="en-US"/>
            <a:t>Productivity</a:t>
          </a:r>
        </a:p>
      </dgm:t>
    </dgm:pt>
    <dgm:pt modelId="{D95FA10B-0DF3-4E88-90DE-243E86B9E28D}" type="parTrans" cxnId="{34136976-A482-4F14-960E-DC3E6E9CB837}">
      <dgm:prSet/>
      <dgm:spPr/>
      <dgm:t>
        <a:bodyPr/>
        <a:lstStyle/>
        <a:p>
          <a:endParaRPr lang="en-US"/>
        </a:p>
      </dgm:t>
    </dgm:pt>
    <dgm:pt modelId="{7B1B1441-91D0-4162-AA72-B21D6568950B}" type="sibTrans" cxnId="{34136976-A482-4F14-960E-DC3E6E9CB837}">
      <dgm:prSet/>
      <dgm:spPr/>
      <dgm:t>
        <a:bodyPr/>
        <a:lstStyle/>
        <a:p>
          <a:endParaRPr lang="en-US"/>
        </a:p>
      </dgm:t>
    </dgm:pt>
    <dgm:pt modelId="{7BE54209-FDA2-4CB0-93C7-8FCF32753FE3}">
      <dgm:prSet/>
      <dgm:spPr/>
      <dgm:t>
        <a:bodyPr/>
        <a:lstStyle/>
        <a:p>
          <a:pPr rtl="0"/>
          <a:r>
            <a:rPr lang="en-US"/>
            <a:t>Such measures as the number of engineering hours, the cost of materials, and tooling costs are used in these measures</a:t>
          </a:r>
        </a:p>
      </dgm:t>
    </dgm:pt>
    <dgm:pt modelId="{D2F155FF-F26B-4F9C-8DA0-0A543D2C65A9}" type="parTrans" cxnId="{78143492-104E-4931-984B-D66430843B3C}">
      <dgm:prSet/>
      <dgm:spPr/>
      <dgm:t>
        <a:bodyPr/>
        <a:lstStyle/>
        <a:p>
          <a:endParaRPr lang="en-US"/>
        </a:p>
      </dgm:t>
    </dgm:pt>
    <dgm:pt modelId="{46B16DB9-52E0-484B-8D9E-B6FF061E7E6E}" type="sibTrans" cxnId="{78143492-104E-4931-984B-D66430843B3C}">
      <dgm:prSet/>
      <dgm:spPr/>
      <dgm:t>
        <a:bodyPr/>
        <a:lstStyle/>
        <a:p>
          <a:endParaRPr lang="en-US"/>
        </a:p>
      </dgm:t>
    </dgm:pt>
    <dgm:pt modelId="{44261A16-50B8-4084-8829-726932CB2437}">
      <dgm:prSet/>
      <dgm:spPr/>
      <dgm:t>
        <a:bodyPr/>
        <a:lstStyle/>
        <a:p>
          <a:pPr rtl="0"/>
          <a:r>
            <a:rPr lang="en-US"/>
            <a:t>Quality</a:t>
          </a:r>
        </a:p>
      </dgm:t>
    </dgm:pt>
    <dgm:pt modelId="{AC743862-184F-4062-BE4F-14FA7C2BEF7C}" type="parTrans" cxnId="{2E7A3429-9BD1-482A-88D4-EBAA25B43309}">
      <dgm:prSet/>
      <dgm:spPr/>
      <dgm:t>
        <a:bodyPr/>
        <a:lstStyle/>
        <a:p>
          <a:endParaRPr lang="en-US"/>
        </a:p>
      </dgm:t>
    </dgm:pt>
    <dgm:pt modelId="{89EC3F5E-21A2-4124-ADE7-153A2B1DCFF8}" type="sibTrans" cxnId="{2E7A3429-9BD1-482A-88D4-EBAA25B43309}">
      <dgm:prSet/>
      <dgm:spPr/>
      <dgm:t>
        <a:bodyPr/>
        <a:lstStyle/>
        <a:p>
          <a:endParaRPr lang="en-US"/>
        </a:p>
      </dgm:t>
    </dgm:pt>
    <dgm:pt modelId="{90FB0C0B-395A-43D0-B486-552962A514FA}">
      <dgm:prSet/>
      <dgm:spPr/>
      <dgm:t>
        <a:bodyPr/>
        <a:lstStyle/>
        <a:p>
          <a:pPr rtl="0"/>
          <a:r>
            <a:rPr lang="en-US"/>
            <a:t>Measures that relate to the reliability of the product in use, the product's performance features compared to customer expectations, and the ability of a factory or service process to produce the product </a:t>
          </a:r>
        </a:p>
      </dgm:t>
    </dgm:pt>
    <dgm:pt modelId="{79F490AC-1E9C-4CEB-84BF-CA42951504C1}" type="parTrans" cxnId="{98311543-ED17-4B9C-9A07-1DEF204077A2}">
      <dgm:prSet/>
      <dgm:spPr/>
      <dgm:t>
        <a:bodyPr/>
        <a:lstStyle/>
        <a:p>
          <a:endParaRPr lang="en-US"/>
        </a:p>
      </dgm:t>
    </dgm:pt>
    <dgm:pt modelId="{0EC4E356-54DA-4C81-9443-DAA4405C4C7F}" type="sibTrans" cxnId="{98311543-ED17-4B9C-9A07-1DEF204077A2}">
      <dgm:prSet/>
      <dgm:spPr/>
      <dgm:t>
        <a:bodyPr/>
        <a:lstStyle/>
        <a:p>
          <a:endParaRPr lang="en-US"/>
        </a:p>
      </dgm:t>
    </dgm:pt>
    <dgm:pt modelId="{B6A954AE-D0DD-48B3-B4ED-E544EDC3A8DE}" type="pres">
      <dgm:prSet presAssocID="{980D51D1-8247-42F9-B80B-AEBD6F1D4D75}" presName="linear" presStyleCnt="0">
        <dgm:presLayoutVars>
          <dgm:animLvl val="lvl"/>
          <dgm:resizeHandles val="exact"/>
        </dgm:presLayoutVars>
      </dgm:prSet>
      <dgm:spPr/>
    </dgm:pt>
    <dgm:pt modelId="{CCC9877C-7F2A-414C-B2C8-BAB186B7A10C}" type="pres">
      <dgm:prSet presAssocID="{2DD7BD88-B8BC-42D2-B8AA-101B9747806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2376A1E-BCD9-4B7B-9E20-1C83958916A2}" type="pres">
      <dgm:prSet presAssocID="{2DD7BD88-B8BC-42D2-B8AA-101B97478062}" presName="childText" presStyleLbl="revTx" presStyleIdx="0" presStyleCnt="3">
        <dgm:presLayoutVars>
          <dgm:bulletEnabled val="1"/>
        </dgm:presLayoutVars>
      </dgm:prSet>
      <dgm:spPr/>
    </dgm:pt>
    <dgm:pt modelId="{7C397530-9D19-4219-B391-DB03110F876C}" type="pres">
      <dgm:prSet presAssocID="{EE7145E8-4406-4FF2-B9AC-7F6B06E7788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62827D7-511B-4625-84AB-7BDE4697BE9B}" type="pres">
      <dgm:prSet presAssocID="{EE7145E8-4406-4FF2-B9AC-7F6B06E7788B}" presName="childText" presStyleLbl="revTx" presStyleIdx="1" presStyleCnt="3">
        <dgm:presLayoutVars>
          <dgm:bulletEnabled val="1"/>
        </dgm:presLayoutVars>
      </dgm:prSet>
      <dgm:spPr/>
    </dgm:pt>
    <dgm:pt modelId="{574F8DDC-C9A6-4E19-979F-03DB9FA2AF40}" type="pres">
      <dgm:prSet presAssocID="{44261A16-50B8-4084-8829-726932CB243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9622F0B-FF45-4F16-87E7-036DCAD3548A}" type="pres">
      <dgm:prSet presAssocID="{44261A16-50B8-4084-8829-726932CB2437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44ECF0D-DCF3-4850-A958-4AFA69BF42D4}" type="presOf" srcId="{90FB0C0B-395A-43D0-B486-552962A514FA}" destId="{59622F0B-FF45-4F16-87E7-036DCAD3548A}" srcOrd="0" destOrd="0" presId="urn:microsoft.com/office/officeart/2005/8/layout/vList2"/>
    <dgm:cxn modelId="{2E7A3429-9BD1-482A-88D4-EBAA25B43309}" srcId="{980D51D1-8247-42F9-B80B-AEBD6F1D4D75}" destId="{44261A16-50B8-4084-8829-726932CB2437}" srcOrd="2" destOrd="0" parTransId="{AC743862-184F-4062-BE4F-14FA7C2BEF7C}" sibTransId="{89EC3F5E-21A2-4124-ADE7-153A2B1DCFF8}"/>
    <dgm:cxn modelId="{F41E6E2D-D45D-4109-B7D4-5313C27337BA}" srcId="{980D51D1-8247-42F9-B80B-AEBD6F1D4D75}" destId="{2DD7BD88-B8BC-42D2-B8AA-101B97478062}" srcOrd="0" destOrd="0" parTransId="{E0660A16-2CEF-41B2-9EBF-EB5B068028F2}" sibTransId="{29F60120-0092-4E9A-ADC7-1AFF94A8F6CC}"/>
    <dgm:cxn modelId="{DDB1F99A-938D-4792-83EC-FFBBEBC8D713}" type="presOf" srcId="{2DD7BD88-B8BC-42D2-B8AA-101B97478062}" destId="{CCC9877C-7F2A-414C-B2C8-BAB186B7A10C}" srcOrd="0" destOrd="0" presId="urn:microsoft.com/office/officeart/2005/8/layout/vList2"/>
    <dgm:cxn modelId="{78143492-104E-4931-984B-D66430843B3C}" srcId="{EE7145E8-4406-4FF2-B9AC-7F6B06E7788B}" destId="{7BE54209-FDA2-4CB0-93C7-8FCF32753FE3}" srcOrd="0" destOrd="0" parTransId="{D2F155FF-F26B-4F9C-8DA0-0A543D2C65A9}" sibTransId="{46B16DB9-52E0-484B-8D9E-B6FF061E7E6E}"/>
    <dgm:cxn modelId="{1AACA504-F5BA-4F6F-8A34-CC7D92740C0B}" type="presOf" srcId="{8AF7629D-411B-47DF-8757-1AE0A92627ED}" destId="{B2376A1E-BCD9-4B7B-9E20-1C83958916A2}" srcOrd="0" destOrd="0" presId="urn:microsoft.com/office/officeart/2005/8/layout/vList2"/>
    <dgm:cxn modelId="{5950906C-5B98-4C3E-940C-308857B00D37}" srcId="{2DD7BD88-B8BC-42D2-B8AA-101B97478062}" destId="{8AF7629D-411B-47DF-8757-1AE0A92627ED}" srcOrd="0" destOrd="0" parTransId="{951C046B-D8A5-479E-9C76-D14C1CF71109}" sibTransId="{D5EB7173-F744-4DF1-8DC7-F30297D1C6F6}"/>
    <dgm:cxn modelId="{A1F8D9F7-160C-436E-8580-8697F2AEDB01}" type="presOf" srcId="{44261A16-50B8-4084-8829-726932CB2437}" destId="{574F8DDC-C9A6-4E19-979F-03DB9FA2AF40}" srcOrd="0" destOrd="0" presId="urn:microsoft.com/office/officeart/2005/8/layout/vList2"/>
    <dgm:cxn modelId="{98311543-ED17-4B9C-9A07-1DEF204077A2}" srcId="{44261A16-50B8-4084-8829-726932CB2437}" destId="{90FB0C0B-395A-43D0-B486-552962A514FA}" srcOrd="0" destOrd="0" parTransId="{79F490AC-1E9C-4CEB-84BF-CA42951504C1}" sibTransId="{0EC4E356-54DA-4C81-9443-DAA4405C4C7F}"/>
    <dgm:cxn modelId="{26D83BF2-684F-481B-B926-552298858266}" type="presOf" srcId="{EE7145E8-4406-4FF2-B9AC-7F6B06E7788B}" destId="{7C397530-9D19-4219-B391-DB03110F876C}" srcOrd="0" destOrd="0" presId="urn:microsoft.com/office/officeart/2005/8/layout/vList2"/>
    <dgm:cxn modelId="{E9628A19-357F-4E9C-88F1-3B036873D6F0}" type="presOf" srcId="{7BE54209-FDA2-4CB0-93C7-8FCF32753FE3}" destId="{862827D7-511B-4625-84AB-7BDE4697BE9B}" srcOrd="0" destOrd="0" presId="urn:microsoft.com/office/officeart/2005/8/layout/vList2"/>
    <dgm:cxn modelId="{3651A709-B991-4BD1-9C7E-35124ED7F596}" type="presOf" srcId="{980D51D1-8247-42F9-B80B-AEBD6F1D4D75}" destId="{B6A954AE-D0DD-48B3-B4ED-E544EDC3A8DE}" srcOrd="0" destOrd="0" presId="urn:microsoft.com/office/officeart/2005/8/layout/vList2"/>
    <dgm:cxn modelId="{34136976-A482-4F14-960E-DC3E6E9CB837}" srcId="{980D51D1-8247-42F9-B80B-AEBD6F1D4D75}" destId="{EE7145E8-4406-4FF2-B9AC-7F6B06E7788B}" srcOrd="1" destOrd="0" parTransId="{D95FA10B-0DF3-4E88-90DE-243E86B9E28D}" sibTransId="{7B1B1441-91D0-4162-AA72-B21D6568950B}"/>
    <dgm:cxn modelId="{EEB57104-78E3-41D3-A96F-F2DEF2170A16}" type="presParOf" srcId="{B6A954AE-D0DD-48B3-B4ED-E544EDC3A8DE}" destId="{CCC9877C-7F2A-414C-B2C8-BAB186B7A10C}" srcOrd="0" destOrd="0" presId="urn:microsoft.com/office/officeart/2005/8/layout/vList2"/>
    <dgm:cxn modelId="{24327A72-2EFF-44E1-9A42-04788E2D4132}" type="presParOf" srcId="{B6A954AE-D0DD-48B3-B4ED-E544EDC3A8DE}" destId="{B2376A1E-BCD9-4B7B-9E20-1C83958916A2}" srcOrd="1" destOrd="0" presId="urn:microsoft.com/office/officeart/2005/8/layout/vList2"/>
    <dgm:cxn modelId="{71D8F307-5567-4A23-9056-780A4EBEB04F}" type="presParOf" srcId="{B6A954AE-D0DD-48B3-B4ED-E544EDC3A8DE}" destId="{7C397530-9D19-4219-B391-DB03110F876C}" srcOrd="2" destOrd="0" presId="urn:microsoft.com/office/officeart/2005/8/layout/vList2"/>
    <dgm:cxn modelId="{0B2FEB0E-2623-489A-A990-38BAD4125F70}" type="presParOf" srcId="{B6A954AE-D0DD-48B3-B4ED-E544EDC3A8DE}" destId="{862827D7-511B-4625-84AB-7BDE4697BE9B}" srcOrd="3" destOrd="0" presId="urn:microsoft.com/office/officeart/2005/8/layout/vList2"/>
    <dgm:cxn modelId="{F15BDFA2-11B9-402D-9589-8F7D1C080884}" type="presParOf" srcId="{B6A954AE-D0DD-48B3-B4ED-E544EDC3A8DE}" destId="{574F8DDC-C9A6-4E19-979F-03DB9FA2AF40}" srcOrd="4" destOrd="0" presId="urn:microsoft.com/office/officeart/2005/8/layout/vList2"/>
    <dgm:cxn modelId="{4C15C901-5F03-4656-B8BA-6AFE692DCEB4}" type="presParOf" srcId="{B6A954AE-D0DD-48B3-B4ED-E544EDC3A8DE}" destId="{59622F0B-FF45-4F16-87E7-036DCAD3548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51CA97-064E-418D-9C7A-CDBA9BB2FA9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04B7B68-CF45-4A7C-B7F4-C2C0BD05FA1E}">
      <dgm:prSet/>
      <dgm:spPr/>
      <dgm:t>
        <a:bodyPr/>
        <a:lstStyle/>
        <a:p>
          <a:pPr rtl="0"/>
          <a:r>
            <a:rPr lang="en-US" dirty="0"/>
            <a:t>Precedes project approval</a:t>
          </a:r>
        </a:p>
      </dgm:t>
    </dgm:pt>
    <dgm:pt modelId="{549605AA-E5C5-4872-9339-8E6BC375B7CE}" type="parTrans" cxnId="{03CC6BC6-E198-442D-B2A2-F38E62AFD12B}">
      <dgm:prSet/>
      <dgm:spPr/>
      <dgm:t>
        <a:bodyPr/>
        <a:lstStyle/>
        <a:p>
          <a:endParaRPr lang="en-US"/>
        </a:p>
      </dgm:t>
    </dgm:pt>
    <dgm:pt modelId="{7A23E090-6401-4152-B515-B111FC16F714}" type="sibTrans" cxnId="{03CC6BC6-E198-442D-B2A2-F38E62AFD12B}">
      <dgm:prSet/>
      <dgm:spPr/>
      <dgm:t>
        <a:bodyPr/>
        <a:lstStyle/>
        <a:p>
          <a:endParaRPr lang="en-US"/>
        </a:p>
      </dgm:t>
    </dgm:pt>
    <dgm:pt modelId="{9A8E64BC-9502-4588-8AA4-25DDFC1F37DD}">
      <dgm:prSet/>
      <dgm:spPr/>
      <dgm:t>
        <a:bodyPr/>
        <a:lstStyle/>
        <a:p>
          <a:pPr rtl="0"/>
          <a:r>
            <a:rPr lang="en-US" dirty="0"/>
            <a:t>Begins with corporate strategy</a:t>
          </a:r>
        </a:p>
      </dgm:t>
    </dgm:pt>
    <dgm:pt modelId="{082EA7E6-C372-4A11-B09A-C4A4DB4E1AA9}" type="parTrans" cxnId="{4D0CC88C-0CC8-4D39-8F48-21FC0ECBE323}">
      <dgm:prSet/>
      <dgm:spPr/>
      <dgm:t>
        <a:bodyPr/>
        <a:lstStyle/>
        <a:p>
          <a:endParaRPr lang="en-US"/>
        </a:p>
      </dgm:t>
    </dgm:pt>
    <dgm:pt modelId="{279737C4-32FD-4590-8213-EFA1D1FEE186}" type="sibTrans" cxnId="{4D0CC88C-0CC8-4D39-8F48-21FC0ECBE323}">
      <dgm:prSet/>
      <dgm:spPr/>
      <dgm:t>
        <a:bodyPr/>
        <a:lstStyle/>
        <a:p>
          <a:endParaRPr lang="en-US"/>
        </a:p>
      </dgm:t>
    </dgm:pt>
    <dgm:pt modelId="{195A4785-3E25-4402-A9A7-221934751636}">
      <dgm:prSet/>
      <dgm:spPr/>
      <dgm:t>
        <a:bodyPr/>
        <a:lstStyle/>
        <a:p>
          <a:pPr rtl="0"/>
          <a:r>
            <a:rPr lang="en-US" dirty="0"/>
            <a:t>Includes assessment of technology developments and market objectives</a:t>
          </a:r>
        </a:p>
      </dgm:t>
    </dgm:pt>
    <dgm:pt modelId="{C2D56573-9C70-4671-8049-747249D7EDF3}" type="parTrans" cxnId="{C96B4CE5-68DB-44A9-9D3A-B1BEC05ED99F}">
      <dgm:prSet/>
      <dgm:spPr/>
      <dgm:t>
        <a:bodyPr/>
        <a:lstStyle/>
        <a:p>
          <a:endParaRPr lang="en-US"/>
        </a:p>
      </dgm:t>
    </dgm:pt>
    <dgm:pt modelId="{6C20C6DD-1B56-45EF-A756-4090A60622B5}" type="sibTrans" cxnId="{C96B4CE5-68DB-44A9-9D3A-B1BEC05ED99F}">
      <dgm:prSet/>
      <dgm:spPr/>
      <dgm:t>
        <a:bodyPr/>
        <a:lstStyle/>
        <a:p>
          <a:endParaRPr lang="en-US"/>
        </a:p>
      </dgm:t>
    </dgm:pt>
    <dgm:pt modelId="{2B4B8002-3791-4AA3-9254-6B4C15AA3CBD}">
      <dgm:prSet/>
      <dgm:spPr/>
      <dgm:t>
        <a:bodyPr/>
        <a:lstStyle/>
        <a:p>
          <a:pPr rtl="0"/>
          <a:r>
            <a:rPr lang="en-US" dirty="0"/>
            <a:t>Output is the project mission statement</a:t>
          </a:r>
        </a:p>
      </dgm:t>
    </dgm:pt>
    <dgm:pt modelId="{DC5F1EB9-AF49-4E99-B253-BE52977D12A1}" type="parTrans" cxnId="{DA0A60A5-9DB2-4F49-AA7C-70768552F4AD}">
      <dgm:prSet/>
      <dgm:spPr/>
      <dgm:t>
        <a:bodyPr/>
        <a:lstStyle/>
        <a:p>
          <a:endParaRPr lang="en-US"/>
        </a:p>
      </dgm:t>
    </dgm:pt>
    <dgm:pt modelId="{EC887B3F-B237-4AAD-9274-B4B491BEEF55}" type="sibTrans" cxnId="{DA0A60A5-9DB2-4F49-AA7C-70768552F4AD}">
      <dgm:prSet/>
      <dgm:spPr/>
      <dgm:t>
        <a:bodyPr/>
        <a:lstStyle/>
        <a:p>
          <a:endParaRPr lang="en-US"/>
        </a:p>
      </dgm:t>
    </dgm:pt>
    <dgm:pt modelId="{6D8F5119-C77B-4E1D-BFDC-045E1714C91E}" type="pres">
      <dgm:prSet presAssocID="{6551CA97-064E-418D-9C7A-CDBA9BB2FA9A}" presName="CompostProcess" presStyleCnt="0">
        <dgm:presLayoutVars>
          <dgm:dir/>
          <dgm:resizeHandles val="exact"/>
        </dgm:presLayoutVars>
      </dgm:prSet>
      <dgm:spPr/>
    </dgm:pt>
    <dgm:pt modelId="{5A8E61C0-BF7B-4938-9968-114EDD8F650A}" type="pres">
      <dgm:prSet presAssocID="{6551CA97-064E-418D-9C7A-CDBA9BB2FA9A}" presName="arrow" presStyleLbl="bgShp" presStyleIdx="0" presStyleCnt="1"/>
      <dgm:spPr/>
    </dgm:pt>
    <dgm:pt modelId="{9204DAE8-12E5-4D22-9DD8-82FC6C79BA6F}" type="pres">
      <dgm:prSet presAssocID="{6551CA97-064E-418D-9C7A-CDBA9BB2FA9A}" presName="linearProcess" presStyleCnt="0"/>
      <dgm:spPr/>
    </dgm:pt>
    <dgm:pt modelId="{C1C7ACCA-90DD-4782-944D-D0BF0012CF11}" type="pres">
      <dgm:prSet presAssocID="{A04B7B68-CF45-4A7C-B7F4-C2C0BD05FA1E}" presName="textNode" presStyleLbl="node1" presStyleIdx="0" presStyleCnt="4">
        <dgm:presLayoutVars>
          <dgm:bulletEnabled val="1"/>
        </dgm:presLayoutVars>
      </dgm:prSet>
      <dgm:spPr/>
    </dgm:pt>
    <dgm:pt modelId="{8FE6E423-5BA6-4077-83B4-A5C7E672B11C}" type="pres">
      <dgm:prSet presAssocID="{7A23E090-6401-4152-B515-B111FC16F714}" presName="sibTrans" presStyleCnt="0"/>
      <dgm:spPr/>
    </dgm:pt>
    <dgm:pt modelId="{68C1ED7D-9E3D-446C-9154-0A5CD92FE5C7}" type="pres">
      <dgm:prSet presAssocID="{9A8E64BC-9502-4588-8AA4-25DDFC1F37DD}" presName="textNode" presStyleLbl="node1" presStyleIdx="1" presStyleCnt="4">
        <dgm:presLayoutVars>
          <dgm:bulletEnabled val="1"/>
        </dgm:presLayoutVars>
      </dgm:prSet>
      <dgm:spPr/>
    </dgm:pt>
    <dgm:pt modelId="{A5624A74-2F59-4D5C-8BF6-D41C38D56D94}" type="pres">
      <dgm:prSet presAssocID="{279737C4-32FD-4590-8213-EFA1D1FEE186}" presName="sibTrans" presStyleCnt="0"/>
      <dgm:spPr/>
    </dgm:pt>
    <dgm:pt modelId="{5BAB5AEB-70E1-499A-A7EA-46F5CBF8AE07}" type="pres">
      <dgm:prSet presAssocID="{195A4785-3E25-4402-A9A7-221934751636}" presName="textNode" presStyleLbl="node1" presStyleIdx="2" presStyleCnt="4">
        <dgm:presLayoutVars>
          <dgm:bulletEnabled val="1"/>
        </dgm:presLayoutVars>
      </dgm:prSet>
      <dgm:spPr/>
    </dgm:pt>
    <dgm:pt modelId="{F4C12C8A-A1F0-4CCB-9489-A785275CF571}" type="pres">
      <dgm:prSet presAssocID="{6C20C6DD-1B56-45EF-A756-4090A60622B5}" presName="sibTrans" presStyleCnt="0"/>
      <dgm:spPr/>
    </dgm:pt>
    <dgm:pt modelId="{46FD8B98-8B6C-4758-B14D-DF01128304E9}" type="pres">
      <dgm:prSet presAssocID="{2B4B8002-3791-4AA3-9254-6B4C15AA3CBD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03CC6BC6-E198-442D-B2A2-F38E62AFD12B}" srcId="{6551CA97-064E-418D-9C7A-CDBA9BB2FA9A}" destId="{A04B7B68-CF45-4A7C-B7F4-C2C0BD05FA1E}" srcOrd="0" destOrd="0" parTransId="{549605AA-E5C5-4872-9339-8E6BC375B7CE}" sibTransId="{7A23E090-6401-4152-B515-B111FC16F714}"/>
    <dgm:cxn modelId="{6A55C14F-6A88-47C9-B38D-4EAE0B41628D}" type="presOf" srcId="{A04B7B68-CF45-4A7C-B7F4-C2C0BD05FA1E}" destId="{C1C7ACCA-90DD-4782-944D-D0BF0012CF11}" srcOrd="0" destOrd="0" presId="urn:microsoft.com/office/officeart/2005/8/layout/hProcess9"/>
    <dgm:cxn modelId="{6BAE3230-7B5A-49E3-A401-3D838C13109C}" type="presOf" srcId="{195A4785-3E25-4402-A9A7-221934751636}" destId="{5BAB5AEB-70E1-499A-A7EA-46F5CBF8AE07}" srcOrd="0" destOrd="0" presId="urn:microsoft.com/office/officeart/2005/8/layout/hProcess9"/>
    <dgm:cxn modelId="{5A949B11-546F-4BB7-AF9E-E76D7B6F8054}" type="presOf" srcId="{6551CA97-064E-418D-9C7A-CDBA9BB2FA9A}" destId="{6D8F5119-C77B-4E1D-BFDC-045E1714C91E}" srcOrd="0" destOrd="0" presId="urn:microsoft.com/office/officeart/2005/8/layout/hProcess9"/>
    <dgm:cxn modelId="{C96B4CE5-68DB-44A9-9D3A-B1BEC05ED99F}" srcId="{6551CA97-064E-418D-9C7A-CDBA9BB2FA9A}" destId="{195A4785-3E25-4402-A9A7-221934751636}" srcOrd="2" destOrd="0" parTransId="{C2D56573-9C70-4671-8049-747249D7EDF3}" sibTransId="{6C20C6DD-1B56-45EF-A756-4090A60622B5}"/>
    <dgm:cxn modelId="{DA0A60A5-9DB2-4F49-AA7C-70768552F4AD}" srcId="{6551CA97-064E-418D-9C7A-CDBA9BB2FA9A}" destId="{2B4B8002-3791-4AA3-9254-6B4C15AA3CBD}" srcOrd="3" destOrd="0" parTransId="{DC5F1EB9-AF49-4E99-B253-BE52977D12A1}" sibTransId="{EC887B3F-B237-4AAD-9274-B4B491BEEF55}"/>
    <dgm:cxn modelId="{4D0CC88C-0CC8-4D39-8F48-21FC0ECBE323}" srcId="{6551CA97-064E-418D-9C7A-CDBA9BB2FA9A}" destId="{9A8E64BC-9502-4588-8AA4-25DDFC1F37DD}" srcOrd="1" destOrd="0" parTransId="{082EA7E6-C372-4A11-B09A-C4A4DB4E1AA9}" sibTransId="{279737C4-32FD-4590-8213-EFA1D1FEE186}"/>
    <dgm:cxn modelId="{AB7214FD-AF22-4C7F-9CA5-1590C14AEFAE}" type="presOf" srcId="{2B4B8002-3791-4AA3-9254-6B4C15AA3CBD}" destId="{46FD8B98-8B6C-4758-B14D-DF01128304E9}" srcOrd="0" destOrd="0" presId="urn:microsoft.com/office/officeart/2005/8/layout/hProcess9"/>
    <dgm:cxn modelId="{ADE8938A-7967-4E1E-8B79-C5FE6C5801C4}" type="presOf" srcId="{9A8E64BC-9502-4588-8AA4-25DDFC1F37DD}" destId="{68C1ED7D-9E3D-446C-9154-0A5CD92FE5C7}" srcOrd="0" destOrd="0" presId="urn:microsoft.com/office/officeart/2005/8/layout/hProcess9"/>
    <dgm:cxn modelId="{6399615B-40C7-4812-B0EF-14EE659BC2D0}" type="presParOf" srcId="{6D8F5119-C77B-4E1D-BFDC-045E1714C91E}" destId="{5A8E61C0-BF7B-4938-9968-114EDD8F650A}" srcOrd="0" destOrd="0" presId="urn:microsoft.com/office/officeart/2005/8/layout/hProcess9"/>
    <dgm:cxn modelId="{7724C0FD-8555-472F-BAA9-15505C5CFCE8}" type="presParOf" srcId="{6D8F5119-C77B-4E1D-BFDC-045E1714C91E}" destId="{9204DAE8-12E5-4D22-9DD8-82FC6C79BA6F}" srcOrd="1" destOrd="0" presId="urn:microsoft.com/office/officeart/2005/8/layout/hProcess9"/>
    <dgm:cxn modelId="{9BA5B514-859F-4429-84AF-ABD91EE6CA73}" type="presParOf" srcId="{9204DAE8-12E5-4D22-9DD8-82FC6C79BA6F}" destId="{C1C7ACCA-90DD-4782-944D-D0BF0012CF11}" srcOrd="0" destOrd="0" presId="urn:microsoft.com/office/officeart/2005/8/layout/hProcess9"/>
    <dgm:cxn modelId="{EB438B47-0BA6-4BFC-87DA-3B91AE734812}" type="presParOf" srcId="{9204DAE8-12E5-4D22-9DD8-82FC6C79BA6F}" destId="{8FE6E423-5BA6-4077-83B4-A5C7E672B11C}" srcOrd="1" destOrd="0" presId="urn:microsoft.com/office/officeart/2005/8/layout/hProcess9"/>
    <dgm:cxn modelId="{BE34FA0A-D919-4075-8AFE-A2E8D9552EA2}" type="presParOf" srcId="{9204DAE8-12E5-4D22-9DD8-82FC6C79BA6F}" destId="{68C1ED7D-9E3D-446C-9154-0A5CD92FE5C7}" srcOrd="2" destOrd="0" presId="urn:microsoft.com/office/officeart/2005/8/layout/hProcess9"/>
    <dgm:cxn modelId="{1DC08121-7088-49CB-AC04-F06404D443E5}" type="presParOf" srcId="{9204DAE8-12E5-4D22-9DD8-82FC6C79BA6F}" destId="{A5624A74-2F59-4D5C-8BF6-D41C38D56D94}" srcOrd="3" destOrd="0" presId="urn:microsoft.com/office/officeart/2005/8/layout/hProcess9"/>
    <dgm:cxn modelId="{1B022066-5C74-4A77-A723-52B24575F7AE}" type="presParOf" srcId="{9204DAE8-12E5-4D22-9DD8-82FC6C79BA6F}" destId="{5BAB5AEB-70E1-499A-A7EA-46F5CBF8AE07}" srcOrd="4" destOrd="0" presId="urn:microsoft.com/office/officeart/2005/8/layout/hProcess9"/>
    <dgm:cxn modelId="{CE23CC3C-EFB2-48A8-90AC-0BEE7DF27B16}" type="presParOf" srcId="{9204DAE8-12E5-4D22-9DD8-82FC6C79BA6F}" destId="{F4C12C8A-A1F0-4CCB-9489-A785275CF571}" srcOrd="5" destOrd="0" presId="urn:microsoft.com/office/officeart/2005/8/layout/hProcess9"/>
    <dgm:cxn modelId="{BB9E141F-867C-4205-9047-95EE12A24D10}" type="presParOf" srcId="{9204DAE8-12E5-4D22-9DD8-82FC6C79BA6F}" destId="{46FD8B98-8B6C-4758-B14D-DF01128304E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3E0AA0-5148-42F3-9C61-747F849069A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5867B43-4CCD-4B40-B890-3236A18F36CD}">
      <dgm:prSet/>
      <dgm:spPr/>
      <dgm:t>
        <a:bodyPr/>
        <a:lstStyle/>
        <a:p>
          <a:pPr rtl="0"/>
          <a:r>
            <a:rPr lang="en-US" dirty="0"/>
            <a:t>Needs of the target market are identified</a:t>
          </a:r>
        </a:p>
      </dgm:t>
    </dgm:pt>
    <dgm:pt modelId="{DAAC8523-436F-4AA5-893C-9C399E096824}" type="parTrans" cxnId="{5D60F811-03B4-4E70-B6EC-FC5EAA86E640}">
      <dgm:prSet/>
      <dgm:spPr/>
      <dgm:t>
        <a:bodyPr/>
        <a:lstStyle/>
        <a:p>
          <a:endParaRPr lang="en-US"/>
        </a:p>
      </dgm:t>
    </dgm:pt>
    <dgm:pt modelId="{561C1EBA-3936-4959-91BE-26651E8AC653}" type="sibTrans" cxnId="{5D60F811-03B4-4E70-B6EC-FC5EAA86E640}">
      <dgm:prSet/>
      <dgm:spPr/>
      <dgm:t>
        <a:bodyPr/>
        <a:lstStyle/>
        <a:p>
          <a:endParaRPr lang="en-US"/>
        </a:p>
      </dgm:t>
    </dgm:pt>
    <dgm:pt modelId="{98DBAF7B-CCBB-4211-9746-EB30A0AEA657}">
      <dgm:prSet/>
      <dgm:spPr/>
      <dgm:t>
        <a:bodyPr/>
        <a:lstStyle/>
        <a:p>
          <a:pPr rtl="0"/>
          <a:r>
            <a:rPr lang="en-US" dirty="0"/>
            <a:t>Alternative product concepts are generated and evaluated</a:t>
          </a:r>
        </a:p>
      </dgm:t>
    </dgm:pt>
    <dgm:pt modelId="{BE642572-55EB-43A4-B1ED-4063FE6847E8}" type="parTrans" cxnId="{76DF2BD1-2D93-49E9-89AA-BFF7C97502AA}">
      <dgm:prSet/>
      <dgm:spPr/>
      <dgm:t>
        <a:bodyPr/>
        <a:lstStyle/>
        <a:p>
          <a:endParaRPr lang="en-US"/>
        </a:p>
      </dgm:t>
    </dgm:pt>
    <dgm:pt modelId="{4964105E-E4F9-4273-AA15-C71A163BA9CE}" type="sibTrans" cxnId="{76DF2BD1-2D93-49E9-89AA-BFF7C97502AA}">
      <dgm:prSet/>
      <dgm:spPr/>
      <dgm:t>
        <a:bodyPr/>
        <a:lstStyle/>
        <a:p>
          <a:endParaRPr lang="en-US"/>
        </a:p>
      </dgm:t>
    </dgm:pt>
    <dgm:pt modelId="{C09AF423-8D53-4DD1-A72C-0A62632C85E5}">
      <dgm:prSet/>
      <dgm:spPr/>
      <dgm:t>
        <a:bodyPr/>
        <a:lstStyle/>
        <a:p>
          <a:pPr rtl="0"/>
          <a:r>
            <a:rPr lang="en-US" dirty="0"/>
            <a:t>One or more concepts are selected for further development and testing</a:t>
          </a:r>
        </a:p>
      </dgm:t>
    </dgm:pt>
    <dgm:pt modelId="{D4B482D4-A4E0-4420-A640-C52BCF83A01F}" type="parTrans" cxnId="{FA097A99-93C8-45D9-8B90-D32DD165596E}">
      <dgm:prSet/>
      <dgm:spPr/>
      <dgm:t>
        <a:bodyPr/>
        <a:lstStyle/>
        <a:p>
          <a:endParaRPr lang="en-US"/>
        </a:p>
      </dgm:t>
    </dgm:pt>
    <dgm:pt modelId="{28E8B60B-02CC-4D76-AFD0-18099E0DDC52}" type="sibTrans" cxnId="{FA097A99-93C8-45D9-8B90-D32DD165596E}">
      <dgm:prSet/>
      <dgm:spPr/>
      <dgm:t>
        <a:bodyPr/>
        <a:lstStyle/>
        <a:p>
          <a:endParaRPr lang="en-US"/>
        </a:p>
      </dgm:t>
    </dgm:pt>
    <dgm:pt modelId="{783B3508-DA8B-48B5-9083-6E0A1314EB56}">
      <dgm:prSet/>
      <dgm:spPr/>
      <dgm:t>
        <a:bodyPr/>
        <a:lstStyle/>
        <a:p>
          <a:pPr rtl="0"/>
          <a:r>
            <a:rPr lang="en-US" dirty="0"/>
            <a:t>Concept: a description of the form, function, and features of a product</a:t>
          </a:r>
        </a:p>
      </dgm:t>
    </dgm:pt>
    <dgm:pt modelId="{42F6224B-FB93-43A2-B8F2-3A7175DF99C2}" type="parTrans" cxnId="{A76CDAB9-EB47-4F7E-85FA-C02BA45049AB}">
      <dgm:prSet/>
      <dgm:spPr/>
      <dgm:t>
        <a:bodyPr/>
        <a:lstStyle/>
        <a:p>
          <a:endParaRPr lang="en-US"/>
        </a:p>
      </dgm:t>
    </dgm:pt>
    <dgm:pt modelId="{B7DE334C-E5C8-4B63-AF9A-903FC9C5F76A}" type="sibTrans" cxnId="{A76CDAB9-EB47-4F7E-85FA-C02BA45049AB}">
      <dgm:prSet/>
      <dgm:spPr/>
      <dgm:t>
        <a:bodyPr/>
        <a:lstStyle/>
        <a:p>
          <a:endParaRPr lang="en-US"/>
        </a:p>
      </dgm:t>
    </dgm:pt>
    <dgm:pt modelId="{CC35815B-A88A-4A07-BAC0-F0F25075C603}" type="pres">
      <dgm:prSet presAssocID="{7A3E0AA0-5148-42F3-9C61-747F849069A0}" presName="CompostProcess" presStyleCnt="0">
        <dgm:presLayoutVars>
          <dgm:dir/>
          <dgm:resizeHandles val="exact"/>
        </dgm:presLayoutVars>
      </dgm:prSet>
      <dgm:spPr/>
    </dgm:pt>
    <dgm:pt modelId="{75591790-3C04-4108-9F9A-9186944D423C}" type="pres">
      <dgm:prSet presAssocID="{7A3E0AA0-5148-42F3-9C61-747F849069A0}" presName="arrow" presStyleLbl="bgShp" presStyleIdx="0" presStyleCnt="1"/>
      <dgm:spPr/>
    </dgm:pt>
    <dgm:pt modelId="{5EF302B6-8B11-456E-8C5D-FB07E81DDE5B}" type="pres">
      <dgm:prSet presAssocID="{7A3E0AA0-5148-42F3-9C61-747F849069A0}" presName="linearProcess" presStyleCnt="0"/>
      <dgm:spPr/>
    </dgm:pt>
    <dgm:pt modelId="{542F5D72-0640-42AC-A385-237FE30611FB}" type="pres">
      <dgm:prSet presAssocID="{F5867B43-4CCD-4B40-B890-3236A18F36CD}" presName="textNode" presStyleLbl="node1" presStyleIdx="0" presStyleCnt="3">
        <dgm:presLayoutVars>
          <dgm:bulletEnabled val="1"/>
        </dgm:presLayoutVars>
      </dgm:prSet>
      <dgm:spPr/>
    </dgm:pt>
    <dgm:pt modelId="{53421614-0256-485E-ADF3-D409126EC3BA}" type="pres">
      <dgm:prSet presAssocID="{561C1EBA-3936-4959-91BE-26651E8AC653}" presName="sibTrans" presStyleCnt="0"/>
      <dgm:spPr/>
    </dgm:pt>
    <dgm:pt modelId="{2B89D006-CB8B-4D87-BB0C-B114D918C59B}" type="pres">
      <dgm:prSet presAssocID="{98DBAF7B-CCBB-4211-9746-EB30A0AEA657}" presName="textNode" presStyleLbl="node1" presStyleIdx="1" presStyleCnt="3">
        <dgm:presLayoutVars>
          <dgm:bulletEnabled val="1"/>
        </dgm:presLayoutVars>
      </dgm:prSet>
      <dgm:spPr/>
    </dgm:pt>
    <dgm:pt modelId="{7A26F71D-75B6-480C-8AB3-758C9F900B3D}" type="pres">
      <dgm:prSet presAssocID="{4964105E-E4F9-4273-AA15-C71A163BA9CE}" presName="sibTrans" presStyleCnt="0"/>
      <dgm:spPr/>
    </dgm:pt>
    <dgm:pt modelId="{400D277D-A583-471C-8D8D-BD1873593936}" type="pres">
      <dgm:prSet presAssocID="{C09AF423-8D53-4DD1-A72C-0A62632C85E5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A76CDAB9-EB47-4F7E-85FA-C02BA45049AB}" srcId="{C09AF423-8D53-4DD1-A72C-0A62632C85E5}" destId="{783B3508-DA8B-48B5-9083-6E0A1314EB56}" srcOrd="0" destOrd="0" parTransId="{42F6224B-FB93-43A2-B8F2-3A7175DF99C2}" sibTransId="{B7DE334C-E5C8-4B63-AF9A-903FC9C5F76A}"/>
    <dgm:cxn modelId="{3D3DC562-48AE-4CB9-AB9A-9C717B3CEA3C}" type="presOf" srcId="{783B3508-DA8B-48B5-9083-6E0A1314EB56}" destId="{400D277D-A583-471C-8D8D-BD1873593936}" srcOrd="0" destOrd="1" presId="urn:microsoft.com/office/officeart/2005/8/layout/hProcess9"/>
    <dgm:cxn modelId="{0567A95C-59CE-4726-9FA8-E18BD36A57A0}" type="presOf" srcId="{7A3E0AA0-5148-42F3-9C61-747F849069A0}" destId="{CC35815B-A88A-4A07-BAC0-F0F25075C603}" srcOrd="0" destOrd="0" presId="urn:microsoft.com/office/officeart/2005/8/layout/hProcess9"/>
    <dgm:cxn modelId="{F454B7B3-D643-4864-9F59-8667DB234811}" type="presOf" srcId="{98DBAF7B-CCBB-4211-9746-EB30A0AEA657}" destId="{2B89D006-CB8B-4D87-BB0C-B114D918C59B}" srcOrd="0" destOrd="0" presId="urn:microsoft.com/office/officeart/2005/8/layout/hProcess9"/>
    <dgm:cxn modelId="{76DF2BD1-2D93-49E9-89AA-BFF7C97502AA}" srcId="{7A3E0AA0-5148-42F3-9C61-747F849069A0}" destId="{98DBAF7B-CCBB-4211-9746-EB30A0AEA657}" srcOrd="1" destOrd="0" parTransId="{BE642572-55EB-43A4-B1ED-4063FE6847E8}" sibTransId="{4964105E-E4F9-4273-AA15-C71A163BA9CE}"/>
    <dgm:cxn modelId="{FA097A99-93C8-45D9-8B90-D32DD165596E}" srcId="{7A3E0AA0-5148-42F3-9C61-747F849069A0}" destId="{C09AF423-8D53-4DD1-A72C-0A62632C85E5}" srcOrd="2" destOrd="0" parTransId="{D4B482D4-A4E0-4420-A640-C52BCF83A01F}" sibTransId="{28E8B60B-02CC-4D76-AFD0-18099E0DDC52}"/>
    <dgm:cxn modelId="{5D60F811-03B4-4E70-B6EC-FC5EAA86E640}" srcId="{7A3E0AA0-5148-42F3-9C61-747F849069A0}" destId="{F5867B43-4CCD-4B40-B890-3236A18F36CD}" srcOrd="0" destOrd="0" parTransId="{DAAC8523-436F-4AA5-893C-9C399E096824}" sibTransId="{561C1EBA-3936-4959-91BE-26651E8AC653}"/>
    <dgm:cxn modelId="{81ACDAEC-AFE7-424C-B2DC-E5D46CE5AF47}" type="presOf" srcId="{F5867B43-4CCD-4B40-B890-3236A18F36CD}" destId="{542F5D72-0640-42AC-A385-237FE30611FB}" srcOrd="0" destOrd="0" presId="urn:microsoft.com/office/officeart/2005/8/layout/hProcess9"/>
    <dgm:cxn modelId="{2EFEC9AB-55D4-4350-8E48-4D3470C1E025}" type="presOf" srcId="{C09AF423-8D53-4DD1-A72C-0A62632C85E5}" destId="{400D277D-A583-471C-8D8D-BD1873593936}" srcOrd="0" destOrd="0" presId="urn:microsoft.com/office/officeart/2005/8/layout/hProcess9"/>
    <dgm:cxn modelId="{EB8C7503-ED2E-4896-95D0-423794660DE9}" type="presParOf" srcId="{CC35815B-A88A-4A07-BAC0-F0F25075C603}" destId="{75591790-3C04-4108-9F9A-9186944D423C}" srcOrd="0" destOrd="0" presId="urn:microsoft.com/office/officeart/2005/8/layout/hProcess9"/>
    <dgm:cxn modelId="{2FCAA902-516A-40BF-9A19-002D13443124}" type="presParOf" srcId="{CC35815B-A88A-4A07-BAC0-F0F25075C603}" destId="{5EF302B6-8B11-456E-8C5D-FB07E81DDE5B}" srcOrd="1" destOrd="0" presId="urn:microsoft.com/office/officeart/2005/8/layout/hProcess9"/>
    <dgm:cxn modelId="{C8249A0F-1675-4395-9DC3-7CB00EAB8C4E}" type="presParOf" srcId="{5EF302B6-8B11-456E-8C5D-FB07E81DDE5B}" destId="{542F5D72-0640-42AC-A385-237FE30611FB}" srcOrd="0" destOrd="0" presId="urn:microsoft.com/office/officeart/2005/8/layout/hProcess9"/>
    <dgm:cxn modelId="{AB519608-5A0A-4A4A-B357-35017CA152EC}" type="presParOf" srcId="{5EF302B6-8B11-456E-8C5D-FB07E81DDE5B}" destId="{53421614-0256-485E-ADF3-D409126EC3BA}" srcOrd="1" destOrd="0" presId="urn:microsoft.com/office/officeart/2005/8/layout/hProcess9"/>
    <dgm:cxn modelId="{74502CB6-52F4-4146-B855-64BFA99FE33D}" type="presParOf" srcId="{5EF302B6-8B11-456E-8C5D-FB07E81DDE5B}" destId="{2B89D006-CB8B-4D87-BB0C-B114D918C59B}" srcOrd="2" destOrd="0" presId="urn:microsoft.com/office/officeart/2005/8/layout/hProcess9"/>
    <dgm:cxn modelId="{48784DB0-D5C2-4E05-97F0-EDD30BA7FFCD}" type="presParOf" srcId="{5EF302B6-8B11-456E-8C5D-FB07E81DDE5B}" destId="{7A26F71D-75B6-480C-8AB3-758C9F900B3D}" srcOrd="3" destOrd="0" presId="urn:microsoft.com/office/officeart/2005/8/layout/hProcess9"/>
    <dgm:cxn modelId="{8371357F-A4FC-4863-AD8E-DEE3E1775EFA}" type="presParOf" srcId="{5EF302B6-8B11-456E-8C5D-FB07E81DDE5B}" destId="{400D277D-A583-471C-8D8D-BD187359393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A2A82B-BB02-4348-8F46-A4F5CF96B26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50D2D2C-3B7C-4144-9034-B8AC50728D8F}">
      <dgm:prSet/>
      <dgm:spPr/>
      <dgm:t>
        <a:bodyPr/>
        <a:lstStyle/>
        <a:p>
          <a:pPr rtl="0"/>
          <a:r>
            <a:rPr lang="en-US" dirty="0"/>
            <a:t>Definition of the product architecture</a:t>
          </a:r>
        </a:p>
      </dgm:t>
    </dgm:pt>
    <dgm:pt modelId="{6B63277C-C89E-4DA8-942C-878FFD254111}" type="parTrans" cxnId="{98757272-C357-4EE4-83EE-8CD5231AD528}">
      <dgm:prSet/>
      <dgm:spPr/>
      <dgm:t>
        <a:bodyPr/>
        <a:lstStyle/>
        <a:p>
          <a:endParaRPr lang="en-US"/>
        </a:p>
      </dgm:t>
    </dgm:pt>
    <dgm:pt modelId="{BDB567C5-D0A8-4FEC-A9F5-ECF676D43877}" type="sibTrans" cxnId="{98757272-C357-4EE4-83EE-8CD5231AD528}">
      <dgm:prSet/>
      <dgm:spPr/>
      <dgm:t>
        <a:bodyPr/>
        <a:lstStyle/>
        <a:p>
          <a:endParaRPr lang="en-US"/>
        </a:p>
      </dgm:t>
    </dgm:pt>
    <dgm:pt modelId="{CAD5D750-9FC9-48EF-A1D9-367A31A7164A}">
      <dgm:prSet/>
      <dgm:spPr/>
      <dgm:t>
        <a:bodyPr/>
        <a:lstStyle/>
        <a:p>
          <a:pPr rtl="0"/>
          <a:r>
            <a:rPr lang="en-US" dirty="0"/>
            <a:t>Decomposition of the product into subsystems and components</a:t>
          </a:r>
        </a:p>
      </dgm:t>
    </dgm:pt>
    <dgm:pt modelId="{9F180A59-A28F-4D60-A331-B9520FD3422B}" type="parTrans" cxnId="{6FCCB834-F547-48C3-90B6-C19801FEF539}">
      <dgm:prSet/>
      <dgm:spPr/>
      <dgm:t>
        <a:bodyPr/>
        <a:lstStyle/>
        <a:p>
          <a:endParaRPr lang="en-US"/>
        </a:p>
      </dgm:t>
    </dgm:pt>
    <dgm:pt modelId="{0131DC93-D825-4813-A455-E8ACF73BD42E}" type="sibTrans" cxnId="{6FCCB834-F547-48C3-90B6-C19801FEF539}">
      <dgm:prSet/>
      <dgm:spPr/>
      <dgm:t>
        <a:bodyPr/>
        <a:lstStyle/>
        <a:p>
          <a:endParaRPr lang="en-US"/>
        </a:p>
      </dgm:t>
    </dgm:pt>
    <dgm:pt modelId="{B69A9085-0A91-400F-B614-462F1943BF30}">
      <dgm:prSet/>
      <dgm:spPr/>
      <dgm:t>
        <a:bodyPr/>
        <a:lstStyle/>
        <a:p>
          <a:pPr rtl="0"/>
          <a:r>
            <a:rPr lang="en-US" dirty="0"/>
            <a:t>Final assembly scheme for the production system is usually defined</a:t>
          </a:r>
        </a:p>
      </dgm:t>
    </dgm:pt>
    <dgm:pt modelId="{8CFBFA03-6A38-4B59-9BB4-9ED1A30E4034}" type="parTrans" cxnId="{1193CD47-AED7-4C31-8DB1-3397DAAE07D2}">
      <dgm:prSet/>
      <dgm:spPr/>
      <dgm:t>
        <a:bodyPr/>
        <a:lstStyle/>
        <a:p>
          <a:endParaRPr lang="en-US"/>
        </a:p>
      </dgm:t>
    </dgm:pt>
    <dgm:pt modelId="{2B94BD84-F855-4663-9543-8704A418CC0F}" type="sibTrans" cxnId="{1193CD47-AED7-4C31-8DB1-3397DAAE07D2}">
      <dgm:prSet/>
      <dgm:spPr/>
      <dgm:t>
        <a:bodyPr/>
        <a:lstStyle/>
        <a:p>
          <a:endParaRPr lang="en-US"/>
        </a:p>
      </dgm:t>
    </dgm:pt>
    <dgm:pt modelId="{A0EFFC43-BB7C-4B90-B78D-93FD7B5022A5}">
      <dgm:prSet/>
      <dgm:spPr/>
      <dgm:t>
        <a:bodyPr/>
        <a:lstStyle/>
        <a:p>
          <a:pPr rtl="0"/>
          <a:r>
            <a:rPr lang="en-US" dirty="0"/>
            <a:t>Output:</a:t>
          </a:r>
        </a:p>
      </dgm:t>
    </dgm:pt>
    <dgm:pt modelId="{77786DC3-94D5-44C0-B156-58DA7FEEF38A}" type="parTrans" cxnId="{1E362B24-F1B8-4A20-A474-1ED2782C128B}">
      <dgm:prSet/>
      <dgm:spPr/>
      <dgm:t>
        <a:bodyPr/>
        <a:lstStyle/>
        <a:p>
          <a:endParaRPr lang="en-US"/>
        </a:p>
      </dgm:t>
    </dgm:pt>
    <dgm:pt modelId="{2A7BDFDB-D818-4435-8E3E-B01802D2BA03}" type="sibTrans" cxnId="{1E362B24-F1B8-4A20-A474-1ED2782C128B}">
      <dgm:prSet/>
      <dgm:spPr/>
      <dgm:t>
        <a:bodyPr/>
        <a:lstStyle/>
        <a:p>
          <a:endParaRPr lang="en-US"/>
        </a:p>
      </dgm:t>
    </dgm:pt>
    <dgm:pt modelId="{3BDCBBAC-4932-41DE-BE44-ACBADE0786C7}">
      <dgm:prSet/>
      <dgm:spPr/>
      <dgm:t>
        <a:bodyPr/>
        <a:lstStyle/>
        <a:p>
          <a:pPr rtl="0"/>
          <a:r>
            <a:rPr lang="en-US" dirty="0"/>
            <a:t>Geometric layout of the product</a:t>
          </a:r>
        </a:p>
      </dgm:t>
    </dgm:pt>
    <dgm:pt modelId="{3CE045AD-1CDE-4382-A74E-C89981A32CCF}" type="parTrans" cxnId="{3FF7500C-5F1B-4778-BA36-74757AE47417}">
      <dgm:prSet/>
      <dgm:spPr/>
      <dgm:t>
        <a:bodyPr/>
        <a:lstStyle/>
        <a:p>
          <a:endParaRPr lang="en-US"/>
        </a:p>
      </dgm:t>
    </dgm:pt>
    <dgm:pt modelId="{02DEB6E4-685C-4B3A-B0AE-2976498AE222}" type="sibTrans" cxnId="{3FF7500C-5F1B-4778-BA36-74757AE47417}">
      <dgm:prSet/>
      <dgm:spPr/>
      <dgm:t>
        <a:bodyPr/>
        <a:lstStyle/>
        <a:p>
          <a:endParaRPr lang="en-US"/>
        </a:p>
      </dgm:t>
    </dgm:pt>
    <dgm:pt modelId="{E79911D1-7673-4643-91D8-625F675415D9}">
      <dgm:prSet/>
      <dgm:spPr/>
      <dgm:t>
        <a:bodyPr/>
        <a:lstStyle/>
        <a:p>
          <a:pPr rtl="0"/>
          <a:r>
            <a:rPr lang="en-US" dirty="0"/>
            <a:t>Functional specifications for each subsystem</a:t>
          </a:r>
        </a:p>
      </dgm:t>
    </dgm:pt>
    <dgm:pt modelId="{7A723B86-20AC-4EB5-AF31-4982AAF8D4D0}" type="parTrans" cxnId="{CD92D91E-839E-4043-9DFF-0F731F4C49D5}">
      <dgm:prSet/>
      <dgm:spPr/>
      <dgm:t>
        <a:bodyPr/>
        <a:lstStyle/>
        <a:p>
          <a:endParaRPr lang="en-US"/>
        </a:p>
      </dgm:t>
    </dgm:pt>
    <dgm:pt modelId="{543FA87A-6C34-49EE-8D84-94865BE6E719}" type="sibTrans" cxnId="{CD92D91E-839E-4043-9DFF-0F731F4C49D5}">
      <dgm:prSet/>
      <dgm:spPr/>
      <dgm:t>
        <a:bodyPr/>
        <a:lstStyle/>
        <a:p>
          <a:endParaRPr lang="en-US"/>
        </a:p>
      </dgm:t>
    </dgm:pt>
    <dgm:pt modelId="{78DACF29-820E-47B0-8C14-98E99B3113BE}">
      <dgm:prSet/>
      <dgm:spPr/>
      <dgm:t>
        <a:bodyPr/>
        <a:lstStyle/>
        <a:p>
          <a:pPr rtl="0"/>
          <a:r>
            <a:rPr lang="en-US" dirty="0"/>
            <a:t>Preliminary process flow diagram</a:t>
          </a:r>
        </a:p>
      </dgm:t>
    </dgm:pt>
    <dgm:pt modelId="{0436134E-9A61-4894-B3A8-62A8845CF911}" type="parTrans" cxnId="{03C95D39-AD78-4BAE-B0EE-16403514EEC4}">
      <dgm:prSet/>
      <dgm:spPr/>
      <dgm:t>
        <a:bodyPr/>
        <a:lstStyle/>
        <a:p>
          <a:endParaRPr lang="en-US"/>
        </a:p>
      </dgm:t>
    </dgm:pt>
    <dgm:pt modelId="{69758C48-AB59-434B-9F85-8314E248C885}" type="sibTrans" cxnId="{03C95D39-AD78-4BAE-B0EE-16403514EEC4}">
      <dgm:prSet/>
      <dgm:spPr/>
      <dgm:t>
        <a:bodyPr/>
        <a:lstStyle/>
        <a:p>
          <a:endParaRPr lang="en-US"/>
        </a:p>
      </dgm:t>
    </dgm:pt>
    <dgm:pt modelId="{0FE159DD-8DF1-4F2E-A97B-1F23BE812B7C}" type="pres">
      <dgm:prSet presAssocID="{3DA2A82B-BB02-4348-8F46-A4F5CF96B265}" presName="CompostProcess" presStyleCnt="0">
        <dgm:presLayoutVars>
          <dgm:dir/>
          <dgm:resizeHandles val="exact"/>
        </dgm:presLayoutVars>
      </dgm:prSet>
      <dgm:spPr/>
    </dgm:pt>
    <dgm:pt modelId="{120A7EE6-B09C-4390-AC9D-F6DA98DC90D4}" type="pres">
      <dgm:prSet presAssocID="{3DA2A82B-BB02-4348-8F46-A4F5CF96B265}" presName="arrow" presStyleLbl="bgShp" presStyleIdx="0" presStyleCnt="1"/>
      <dgm:spPr/>
    </dgm:pt>
    <dgm:pt modelId="{20A821BD-426A-427A-A45A-F0E8CDDFA11E}" type="pres">
      <dgm:prSet presAssocID="{3DA2A82B-BB02-4348-8F46-A4F5CF96B265}" presName="linearProcess" presStyleCnt="0"/>
      <dgm:spPr/>
    </dgm:pt>
    <dgm:pt modelId="{65B00913-0CF0-44D9-A95E-69C42E679EFF}" type="pres">
      <dgm:prSet presAssocID="{050D2D2C-3B7C-4144-9034-B8AC50728D8F}" presName="textNode" presStyleLbl="node1" presStyleIdx="0" presStyleCnt="4">
        <dgm:presLayoutVars>
          <dgm:bulletEnabled val="1"/>
        </dgm:presLayoutVars>
      </dgm:prSet>
      <dgm:spPr/>
    </dgm:pt>
    <dgm:pt modelId="{48FBD644-DD03-4A30-95C7-5B6178F68147}" type="pres">
      <dgm:prSet presAssocID="{BDB567C5-D0A8-4FEC-A9F5-ECF676D43877}" presName="sibTrans" presStyleCnt="0"/>
      <dgm:spPr/>
    </dgm:pt>
    <dgm:pt modelId="{4A5AB315-4297-41F5-9F73-3DD7BF4D5355}" type="pres">
      <dgm:prSet presAssocID="{CAD5D750-9FC9-48EF-A1D9-367A31A7164A}" presName="textNode" presStyleLbl="node1" presStyleIdx="1" presStyleCnt="4">
        <dgm:presLayoutVars>
          <dgm:bulletEnabled val="1"/>
        </dgm:presLayoutVars>
      </dgm:prSet>
      <dgm:spPr/>
    </dgm:pt>
    <dgm:pt modelId="{E5333D48-C214-4E7F-A741-9FF616A8BCBA}" type="pres">
      <dgm:prSet presAssocID="{0131DC93-D825-4813-A455-E8ACF73BD42E}" presName="sibTrans" presStyleCnt="0"/>
      <dgm:spPr/>
    </dgm:pt>
    <dgm:pt modelId="{98A62BBC-F74C-4F74-A516-44EB6A8C40DB}" type="pres">
      <dgm:prSet presAssocID="{B69A9085-0A91-400F-B614-462F1943BF30}" presName="textNode" presStyleLbl="node1" presStyleIdx="2" presStyleCnt="4">
        <dgm:presLayoutVars>
          <dgm:bulletEnabled val="1"/>
        </dgm:presLayoutVars>
      </dgm:prSet>
      <dgm:spPr/>
    </dgm:pt>
    <dgm:pt modelId="{78FECF3E-9EAC-4059-A555-09B4F37DB6E9}" type="pres">
      <dgm:prSet presAssocID="{2B94BD84-F855-4663-9543-8704A418CC0F}" presName="sibTrans" presStyleCnt="0"/>
      <dgm:spPr/>
    </dgm:pt>
    <dgm:pt modelId="{0DADCB5E-22B8-4A40-834A-5F886735A9E8}" type="pres">
      <dgm:prSet presAssocID="{A0EFFC43-BB7C-4B90-B78D-93FD7B5022A5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CD92D91E-839E-4043-9DFF-0F731F4C49D5}" srcId="{A0EFFC43-BB7C-4B90-B78D-93FD7B5022A5}" destId="{E79911D1-7673-4643-91D8-625F675415D9}" srcOrd="1" destOrd="0" parTransId="{7A723B86-20AC-4EB5-AF31-4982AAF8D4D0}" sibTransId="{543FA87A-6C34-49EE-8D84-94865BE6E719}"/>
    <dgm:cxn modelId="{88D91F9C-0EF8-4220-B2A5-4AABA1AB5A36}" type="presOf" srcId="{E79911D1-7673-4643-91D8-625F675415D9}" destId="{0DADCB5E-22B8-4A40-834A-5F886735A9E8}" srcOrd="0" destOrd="2" presId="urn:microsoft.com/office/officeart/2005/8/layout/hProcess9"/>
    <dgm:cxn modelId="{03C95D39-AD78-4BAE-B0EE-16403514EEC4}" srcId="{A0EFFC43-BB7C-4B90-B78D-93FD7B5022A5}" destId="{78DACF29-820E-47B0-8C14-98E99B3113BE}" srcOrd="2" destOrd="0" parTransId="{0436134E-9A61-4894-B3A8-62A8845CF911}" sibTransId="{69758C48-AB59-434B-9F85-8314E248C885}"/>
    <dgm:cxn modelId="{1E362B24-F1B8-4A20-A474-1ED2782C128B}" srcId="{3DA2A82B-BB02-4348-8F46-A4F5CF96B265}" destId="{A0EFFC43-BB7C-4B90-B78D-93FD7B5022A5}" srcOrd="3" destOrd="0" parTransId="{77786DC3-94D5-44C0-B156-58DA7FEEF38A}" sibTransId="{2A7BDFDB-D818-4435-8E3E-B01802D2BA03}"/>
    <dgm:cxn modelId="{9EE73FDD-8DBA-4B6C-AADB-43BD03187EC2}" type="presOf" srcId="{B69A9085-0A91-400F-B614-462F1943BF30}" destId="{98A62BBC-F74C-4F74-A516-44EB6A8C40DB}" srcOrd="0" destOrd="0" presId="urn:microsoft.com/office/officeart/2005/8/layout/hProcess9"/>
    <dgm:cxn modelId="{8F97BC7B-82C5-4D7A-B9DD-7F6ACD2DFD30}" type="presOf" srcId="{78DACF29-820E-47B0-8C14-98E99B3113BE}" destId="{0DADCB5E-22B8-4A40-834A-5F886735A9E8}" srcOrd="0" destOrd="3" presId="urn:microsoft.com/office/officeart/2005/8/layout/hProcess9"/>
    <dgm:cxn modelId="{1193CD47-AED7-4C31-8DB1-3397DAAE07D2}" srcId="{3DA2A82B-BB02-4348-8F46-A4F5CF96B265}" destId="{B69A9085-0A91-400F-B614-462F1943BF30}" srcOrd="2" destOrd="0" parTransId="{8CFBFA03-6A38-4B59-9BB4-9ED1A30E4034}" sibTransId="{2B94BD84-F855-4663-9543-8704A418CC0F}"/>
    <dgm:cxn modelId="{34954E2E-A385-4B41-9793-19AB44CA75B7}" type="presOf" srcId="{3BDCBBAC-4932-41DE-BE44-ACBADE0786C7}" destId="{0DADCB5E-22B8-4A40-834A-5F886735A9E8}" srcOrd="0" destOrd="1" presId="urn:microsoft.com/office/officeart/2005/8/layout/hProcess9"/>
    <dgm:cxn modelId="{CD3699D2-60FB-4657-8704-28A3C0275A85}" type="presOf" srcId="{050D2D2C-3B7C-4144-9034-B8AC50728D8F}" destId="{65B00913-0CF0-44D9-A95E-69C42E679EFF}" srcOrd="0" destOrd="0" presId="urn:microsoft.com/office/officeart/2005/8/layout/hProcess9"/>
    <dgm:cxn modelId="{8F5DA2E0-AD77-407F-BD91-96CC5947BABB}" type="presOf" srcId="{3DA2A82B-BB02-4348-8F46-A4F5CF96B265}" destId="{0FE159DD-8DF1-4F2E-A97B-1F23BE812B7C}" srcOrd="0" destOrd="0" presId="urn:microsoft.com/office/officeart/2005/8/layout/hProcess9"/>
    <dgm:cxn modelId="{93BB9FDB-FF73-4FE1-A346-6D8AA9F20748}" type="presOf" srcId="{A0EFFC43-BB7C-4B90-B78D-93FD7B5022A5}" destId="{0DADCB5E-22B8-4A40-834A-5F886735A9E8}" srcOrd="0" destOrd="0" presId="urn:microsoft.com/office/officeart/2005/8/layout/hProcess9"/>
    <dgm:cxn modelId="{3FF7500C-5F1B-4778-BA36-74757AE47417}" srcId="{A0EFFC43-BB7C-4B90-B78D-93FD7B5022A5}" destId="{3BDCBBAC-4932-41DE-BE44-ACBADE0786C7}" srcOrd="0" destOrd="0" parTransId="{3CE045AD-1CDE-4382-A74E-C89981A32CCF}" sibTransId="{02DEB6E4-685C-4B3A-B0AE-2976498AE222}"/>
    <dgm:cxn modelId="{6938F746-7EB1-4F73-8FB3-83A23FA0A580}" type="presOf" srcId="{CAD5D750-9FC9-48EF-A1D9-367A31A7164A}" destId="{4A5AB315-4297-41F5-9F73-3DD7BF4D5355}" srcOrd="0" destOrd="0" presId="urn:microsoft.com/office/officeart/2005/8/layout/hProcess9"/>
    <dgm:cxn modelId="{98757272-C357-4EE4-83EE-8CD5231AD528}" srcId="{3DA2A82B-BB02-4348-8F46-A4F5CF96B265}" destId="{050D2D2C-3B7C-4144-9034-B8AC50728D8F}" srcOrd="0" destOrd="0" parTransId="{6B63277C-C89E-4DA8-942C-878FFD254111}" sibTransId="{BDB567C5-D0A8-4FEC-A9F5-ECF676D43877}"/>
    <dgm:cxn modelId="{6FCCB834-F547-48C3-90B6-C19801FEF539}" srcId="{3DA2A82B-BB02-4348-8F46-A4F5CF96B265}" destId="{CAD5D750-9FC9-48EF-A1D9-367A31A7164A}" srcOrd="1" destOrd="0" parTransId="{9F180A59-A28F-4D60-A331-B9520FD3422B}" sibTransId="{0131DC93-D825-4813-A455-E8ACF73BD42E}"/>
    <dgm:cxn modelId="{65994465-34B6-48F0-9680-EABCE9DD0F34}" type="presParOf" srcId="{0FE159DD-8DF1-4F2E-A97B-1F23BE812B7C}" destId="{120A7EE6-B09C-4390-AC9D-F6DA98DC90D4}" srcOrd="0" destOrd="0" presId="urn:microsoft.com/office/officeart/2005/8/layout/hProcess9"/>
    <dgm:cxn modelId="{5869F52F-DE0B-402B-9C43-D2F54A68EEA5}" type="presParOf" srcId="{0FE159DD-8DF1-4F2E-A97B-1F23BE812B7C}" destId="{20A821BD-426A-427A-A45A-F0E8CDDFA11E}" srcOrd="1" destOrd="0" presId="urn:microsoft.com/office/officeart/2005/8/layout/hProcess9"/>
    <dgm:cxn modelId="{072AD1DB-A010-477E-BEAB-6FA841302F8E}" type="presParOf" srcId="{20A821BD-426A-427A-A45A-F0E8CDDFA11E}" destId="{65B00913-0CF0-44D9-A95E-69C42E679EFF}" srcOrd="0" destOrd="0" presId="urn:microsoft.com/office/officeart/2005/8/layout/hProcess9"/>
    <dgm:cxn modelId="{5937FC4F-7745-4DE5-971C-97D08517AF4B}" type="presParOf" srcId="{20A821BD-426A-427A-A45A-F0E8CDDFA11E}" destId="{48FBD644-DD03-4A30-95C7-5B6178F68147}" srcOrd="1" destOrd="0" presId="urn:microsoft.com/office/officeart/2005/8/layout/hProcess9"/>
    <dgm:cxn modelId="{1D92D2E8-97E3-44AA-8964-4382EE87B9FB}" type="presParOf" srcId="{20A821BD-426A-427A-A45A-F0E8CDDFA11E}" destId="{4A5AB315-4297-41F5-9F73-3DD7BF4D5355}" srcOrd="2" destOrd="0" presId="urn:microsoft.com/office/officeart/2005/8/layout/hProcess9"/>
    <dgm:cxn modelId="{5DA2EAF7-DF87-4835-8E58-EEF06B0427A9}" type="presParOf" srcId="{20A821BD-426A-427A-A45A-F0E8CDDFA11E}" destId="{E5333D48-C214-4E7F-A741-9FF616A8BCBA}" srcOrd="3" destOrd="0" presId="urn:microsoft.com/office/officeart/2005/8/layout/hProcess9"/>
    <dgm:cxn modelId="{EBA8664D-2AF8-4E0D-AA21-3EA47CA7D9E3}" type="presParOf" srcId="{20A821BD-426A-427A-A45A-F0E8CDDFA11E}" destId="{98A62BBC-F74C-4F74-A516-44EB6A8C40DB}" srcOrd="4" destOrd="0" presId="urn:microsoft.com/office/officeart/2005/8/layout/hProcess9"/>
    <dgm:cxn modelId="{596EF592-89C7-472E-BDB0-39C219561A74}" type="presParOf" srcId="{20A821BD-426A-427A-A45A-F0E8CDDFA11E}" destId="{78FECF3E-9EAC-4059-A555-09B4F37DB6E9}" srcOrd="5" destOrd="0" presId="urn:microsoft.com/office/officeart/2005/8/layout/hProcess9"/>
    <dgm:cxn modelId="{87CCC426-A52E-49F3-8242-D127EB56BD63}" type="presParOf" srcId="{20A821BD-426A-427A-A45A-F0E8CDDFA11E}" destId="{0DADCB5E-22B8-4A40-834A-5F886735A9E8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473690-D906-47AA-B577-F1D03D3EEF2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4540F16-4F52-4440-875C-56574CF5B5CC}">
      <dgm:prSet/>
      <dgm:spPr/>
      <dgm:t>
        <a:bodyPr/>
        <a:lstStyle/>
        <a:p>
          <a:pPr rtl="0"/>
          <a:r>
            <a:rPr lang="en-US" dirty="0"/>
            <a:t>Complete specification of the geometry, materials, and tolerances for all parts</a:t>
          </a:r>
        </a:p>
      </dgm:t>
    </dgm:pt>
    <dgm:pt modelId="{20798A52-F36C-4CF1-9394-42E34D4CFE16}" type="parTrans" cxnId="{E5E6D84B-EDDF-4295-932B-90EEBEF5B6E8}">
      <dgm:prSet/>
      <dgm:spPr/>
      <dgm:t>
        <a:bodyPr/>
        <a:lstStyle/>
        <a:p>
          <a:endParaRPr lang="en-US"/>
        </a:p>
      </dgm:t>
    </dgm:pt>
    <dgm:pt modelId="{745E5105-28D6-479D-84D2-BE48EA93C728}" type="sibTrans" cxnId="{E5E6D84B-EDDF-4295-932B-90EEBEF5B6E8}">
      <dgm:prSet/>
      <dgm:spPr/>
      <dgm:t>
        <a:bodyPr/>
        <a:lstStyle/>
        <a:p>
          <a:endParaRPr lang="en-US"/>
        </a:p>
      </dgm:t>
    </dgm:pt>
    <dgm:pt modelId="{41F53EB5-C2D5-45EB-8190-A99DF5A8F538}">
      <dgm:prSet/>
      <dgm:spPr/>
      <dgm:t>
        <a:bodyPr/>
        <a:lstStyle/>
        <a:p>
          <a:pPr rtl="0"/>
          <a:r>
            <a:rPr lang="en-US" dirty="0"/>
            <a:t>Identification of all the standard parts to be purchased from suppliers</a:t>
          </a:r>
        </a:p>
      </dgm:t>
    </dgm:pt>
    <dgm:pt modelId="{99FEB02E-D095-476E-86E0-87963B6A0953}" type="parTrans" cxnId="{525AA7D9-70B6-4D87-A5B4-4CCBC294D0B7}">
      <dgm:prSet/>
      <dgm:spPr/>
      <dgm:t>
        <a:bodyPr/>
        <a:lstStyle/>
        <a:p>
          <a:endParaRPr lang="en-US"/>
        </a:p>
      </dgm:t>
    </dgm:pt>
    <dgm:pt modelId="{4D31D735-B540-4AF1-87A6-C95BA5DE084E}" type="sibTrans" cxnId="{525AA7D9-70B6-4D87-A5B4-4CCBC294D0B7}">
      <dgm:prSet/>
      <dgm:spPr/>
      <dgm:t>
        <a:bodyPr/>
        <a:lstStyle/>
        <a:p>
          <a:endParaRPr lang="en-US"/>
        </a:p>
      </dgm:t>
    </dgm:pt>
    <dgm:pt modelId="{061E9A08-604F-4134-9FDE-45E96B832FAC}">
      <dgm:prSet/>
      <dgm:spPr/>
      <dgm:t>
        <a:bodyPr/>
        <a:lstStyle/>
        <a:p>
          <a:pPr rtl="0"/>
          <a:r>
            <a:rPr lang="en-US" dirty="0"/>
            <a:t>Process plan is established</a:t>
          </a:r>
        </a:p>
      </dgm:t>
    </dgm:pt>
    <dgm:pt modelId="{AB8BA8C5-80FD-4D04-B141-097044497058}" type="parTrans" cxnId="{62FA55AF-153F-4C9E-9849-C3881281DFE0}">
      <dgm:prSet/>
      <dgm:spPr/>
      <dgm:t>
        <a:bodyPr/>
        <a:lstStyle/>
        <a:p>
          <a:endParaRPr lang="en-US"/>
        </a:p>
      </dgm:t>
    </dgm:pt>
    <dgm:pt modelId="{4FC43FC7-D429-417A-A95F-EEE0F4FF2CC9}" type="sibTrans" cxnId="{62FA55AF-153F-4C9E-9849-C3881281DFE0}">
      <dgm:prSet/>
      <dgm:spPr/>
      <dgm:t>
        <a:bodyPr/>
        <a:lstStyle/>
        <a:p>
          <a:endParaRPr lang="en-US"/>
        </a:p>
      </dgm:t>
    </dgm:pt>
    <dgm:pt modelId="{96445C48-7D95-4AD3-9755-FD76C44D8C7D}">
      <dgm:prSet/>
      <dgm:spPr/>
      <dgm:t>
        <a:bodyPr/>
        <a:lstStyle/>
        <a:p>
          <a:pPr rtl="0"/>
          <a:r>
            <a:rPr lang="en-US" dirty="0"/>
            <a:t>Tooling is designed</a:t>
          </a:r>
        </a:p>
      </dgm:t>
    </dgm:pt>
    <dgm:pt modelId="{BE61FE30-D159-4195-9D02-B52AE1E8B5C8}" type="parTrans" cxnId="{C42154E2-3E0C-4C72-8E69-BAF88B3952C1}">
      <dgm:prSet/>
      <dgm:spPr/>
      <dgm:t>
        <a:bodyPr/>
        <a:lstStyle/>
        <a:p>
          <a:endParaRPr lang="en-US"/>
        </a:p>
      </dgm:t>
    </dgm:pt>
    <dgm:pt modelId="{1B830429-15A2-46E7-B514-67F8517F84EB}" type="sibTrans" cxnId="{C42154E2-3E0C-4C72-8E69-BAF88B3952C1}">
      <dgm:prSet/>
      <dgm:spPr/>
      <dgm:t>
        <a:bodyPr/>
        <a:lstStyle/>
        <a:p>
          <a:endParaRPr lang="en-US"/>
        </a:p>
      </dgm:t>
    </dgm:pt>
    <dgm:pt modelId="{8FA1889C-A187-4163-B9D6-3B637AF82236}">
      <dgm:prSet/>
      <dgm:spPr/>
      <dgm:t>
        <a:bodyPr/>
        <a:lstStyle/>
        <a:p>
          <a:pPr rtl="0"/>
          <a:r>
            <a:rPr lang="en-US" dirty="0"/>
            <a:t>Output:</a:t>
          </a:r>
        </a:p>
      </dgm:t>
    </dgm:pt>
    <dgm:pt modelId="{51D588E0-397A-4CCE-94EA-54F111B4D159}" type="parTrans" cxnId="{BAA07D27-758C-4F22-865D-D4E72EEED2AA}">
      <dgm:prSet/>
      <dgm:spPr/>
      <dgm:t>
        <a:bodyPr/>
        <a:lstStyle/>
        <a:p>
          <a:endParaRPr lang="en-US"/>
        </a:p>
      </dgm:t>
    </dgm:pt>
    <dgm:pt modelId="{04A1180E-1DC4-4A2E-9C71-8FF1BC6111D7}" type="sibTrans" cxnId="{BAA07D27-758C-4F22-865D-D4E72EEED2AA}">
      <dgm:prSet/>
      <dgm:spPr/>
      <dgm:t>
        <a:bodyPr/>
        <a:lstStyle/>
        <a:p>
          <a:endParaRPr lang="en-US"/>
        </a:p>
      </dgm:t>
    </dgm:pt>
    <dgm:pt modelId="{6ECB5605-01FE-4AB5-B973-11C4C373E807}">
      <dgm:prSet/>
      <dgm:spPr/>
      <dgm:t>
        <a:bodyPr/>
        <a:lstStyle/>
        <a:p>
          <a:pPr rtl="0"/>
          <a:r>
            <a:rPr lang="en-US" dirty="0"/>
            <a:t>Drawings describing the geometry of each part and its tooling</a:t>
          </a:r>
        </a:p>
      </dgm:t>
    </dgm:pt>
    <dgm:pt modelId="{A45546BF-8D5F-4FAC-BC86-C07635006E05}" type="parTrans" cxnId="{2402F42A-ADB4-467D-AE91-703D68CA27C7}">
      <dgm:prSet/>
      <dgm:spPr/>
      <dgm:t>
        <a:bodyPr/>
        <a:lstStyle/>
        <a:p>
          <a:endParaRPr lang="en-US"/>
        </a:p>
      </dgm:t>
    </dgm:pt>
    <dgm:pt modelId="{A13FF1E2-6DD9-484E-88B6-F3A826FCDF55}" type="sibTrans" cxnId="{2402F42A-ADB4-467D-AE91-703D68CA27C7}">
      <dgm:prSet/>
      <dgm:spPr/>
      <dgm:t>
        <a:bodyPr/>
        <a:lstStyle/>
        <a:p>
          <a:endParaRPr lang="en-US"/>
        </a:p>
      </dgm:t>
    </dgm:pt>
    <dgm:pt modelId="{D7EB0DF3-0097-4C1C-8A5C-7E439D7FA82A}">
      <dgm:prSet/>
      <dgm:spPr/>
      <dgm:t>
        <a:bodyPr/>
        <a:lstStyle/>
        <a:p>
          <a:pPr rtl="0"/>
          <a:r>
            <a:rPr lang="en-US" dirty="0"/>
            <a:t>Specifications of purchased parts</a:t>
          </a:r>
        </a:p>
      </dgm:t>
    </dgm:pt>
    <dgm:pt modelId="{360DCD8B-0416-438A-AB7C-F439F08E480A}" type="parTrans" cxnId="{4D497086-C822-4CDE-ADBF-CD8E771F1F4E}">
      <dgm:prSet/>
      <dgm:spPr/>
      <dgm:t>
        <a:bodyPr/>
        <a:lstStyle/>
        <a:p>
          <a:endParaRPr lang="en-US"/>
        </a:p>
      </dgm:t>
    </dgm:pt>
    <dgm:pt modelId="{0A7CEFFD-3854-495D-BAC5-60371AF3DCFE}" type="sibTrans" cxnId="{4D497086-C822-4CDE-ADBF-CD8E771F1F4E}">
      <dgm:prSet/>
      <dgm:spPr/>
      <dgm:t>
        <a:bodyPr/>
        <a:lstStyle/>
        <a:p>
          <a:endParaRPr lang="en-US"/>
        </a:p>
      </dgm:t>
    </dgm:pt>
    <dgm:pt modelId="{BC1E0A3C-8562-4146-BC6B-DF55ACD7A5F5}">
      <dgm:prSet/>
      <dgm:spPr/>
      <dgm:t>
        <a:bodyPr/>
        <a:lstStyle/>
        <a:p>
          <a:pPr rtl="0"/>
          <a:r>
            <a:rPr lang="en-US" dirty="0"/>
            <a:t>Process plan</a:t>
          </a:r>
        </a:p>
      </dgm:t>
    </dgm:pt>
    <dgm:pt modelId="{C21C4EDB-C3AE-44A0-A48D-350C95B66861}" type="parTrans" cxnId="{AAF87D03-E674-40CF-A8B9-3B9E172B5E1B}">
      <dgm:prSet/>
      <dgm:spPr/>
      <dgm:t>
        <a:bodyPr/>
        <a:lstStyle/>
        <a:p>
          <a:endParaRPr lang="en-US"/>
        </a:p>
      </dgm:t>
    </dgm:pt>
    <dgm:pt modelId="{09917B89-C7FC-439F-A702-9EFF7E7CDA14}" type="sibTrans" cxnId="{AAF87D03-E674-40CF-A8B9-3B9E172B5E1B}">
      <dgm:prSet/>
      <dgm:spPr/>
      <dgm:t>
        <a:bodyPr/>
        <a:lstStyle/>
        <a:p>
          <a:endParaRPr lang="en-US"/>
        </a:p>
      </dgm:t>
    </dgm:pt>
    <dgm:pt modelId="{2565F7F2-303D-4E88-B344-AACA87AFE0A6}" type="pres">
      <dgm:prSet presAssocID="{75473690-D906-47AA-B577-F1D03D3EEF2B}" presName="CompostProcess" presStyleCnt="0">
        <dgm:presLayoutVars>
          <dgm:dir/>
          <dgm:resizeHandles val="exact"/>
        </dgm:presLayoutVars>
      </dgm:prSet>
      <dgm:spPr/>
    </dgm:pt>
    <dgm:pt modelId="{52C373CA-B836-4FF6-876C-E6FE0711BE8F}" type="pres">
      <dgm:prSet presAssocID="{75473690-D906-47AA-B577-F1D03D3EEF2B}" presName="arrow" presStyleLbl="bgShp" presStyleIdx="0" presStyleCnt="1"/>
      <dgm:spPr/>
    </dgm:pt>
    <dgm:pt modelId="{423C4BF8-FC73-4174-9354-8D33790A4741}" type="pres">
      <dgm:prSet presAssocID="{75473690-D906-47AA-B577-F1D03D3EEF2B}" presName="linearProcess" presStyleCnt="0"/>
      <dgm:spPr/>
    </dgm:pt>
    <dgm:pt modelId="{168D588F-6DBB-4D98-BBAA-D64901C642CE}" type="pres">
      <dgm:prSet presAssocID="{E4540F16-4F52-4440-875C-56574CF5B5CC}" presName="textNode" presStyleLbl="node1" presStyleIdx="0" presStyleCnt="5">
        <dgm:presLayoutVars>
          <dgm:bulletEnabled val="1"/>
        </dgm:presLayoutVars>
      </dgm:prSet>
      <dgm:spPr/>
    </dgm:pt>
    <dgm:pt modelId="{5B8592F9-94CB-4420-8DB5-45C48F73D803}" type="pres">
      <dgm:prSet presAssocID="{745E5105-28D6-479D-84D2-BE48EA93C728}" presName="sibTrans" presStyleCnt="0"/>
      <dgm:spPr/>
    </dgm:pt>
    <dgm:pt modelId="{87492B84-F451-42EC-B65F-B837FA5F7ECD}" type="pres">
      <dgm:prSet presAssocID="{41F53EB5-C2D5-45EB-8190-A99DF5A8F538}" presName="textNode" presStyleLbl="node1" presStyleIdx="1" presStyleCnt="5">
        <dgm:presLayoutVars>
          <dgm:bulletEnabled val="1"/>
        </dgm:presLayoutVars>
      </dgm:prSet>
      <dgm:spPr/>
    </dgm:pt>
    <dgm:pt modelId="{1388AD23-B722-4E5A-AAE6-F02183DB29DF}" type="pres">
      <dgm:prSet presAssocID="{4D31D735-B540-4AF1-87A6-C95BA5DE084E}" presName="sibTrans" presStyleCnt="0"/>
      <dgm:spPr/>
    </dgm:pt>
    <dgm:pt modelId="{DF470141-50EC-4F75-9671-41404FEE7752}" type="pres">
      <dgm:prSet presAssocID="{061E9A08-604F-4134-9FDE-45E96B832FAC}" presName="textNode" presStyleLbl="node1" presStyleIdx="2" presStyleCnt="5">
        <dgm:presLayoutVars>
          <dgm:bulletEnabled val="1"/>
        </dgm:presLayoutVars>
      </dgm:prSet>
      <dgm:spPr/>
    </dgm:pt>
    <dgm:pt modelId="{D3B1D26C-60E5-43CC-8817-31E68D70D183}" type="pres">
      <dgm:prSet presAssocID="{4FC43FC7-D429-417A-A95F-EEE0F4FF2CC9}" presName="sibTrans" presStyleCnt="0"/>
      <dgm:spPr/>
    </dgm:pt>
    <dgm:pt modelId="{DD43C40E-7B71-49F9-BB38-189519E228CE}" type="pres">
      <dgm:prSet presAssocID="{96445C48-7D95-4AD3-9755-FD76C44D8C7D}" presName="textNode" presStyleLbl="node1" presStyleIdx="3" presStyleCnt="5">
        <dgm:presLayoutVars>
          <dgm:bulletEnabled val="1"/>
        </dgm:presLayoutVars>
      </dgm:prSet>
      <dgm:spPr/>
    </dgm:pt>
    <dgm:pt modelId="{4ADDBF52-E333-4662-B9EC-4B1D07224819}" type="pres">
      <dgm:prSet presAssocID="{1B830429-15A2-46E7-B514-67F8517F84EB}" presName="sibTrans" presStyleCnt="0"/>
      <dgm:spPr/>
    </dgm:pt>
    <dgm:pt modelId="{2DF2F85D-B109-4321-A357-E9BF210D5DD9}" type="pres">
      <dgm:prSet presAssocID="{8FA1889C-A187-4163-B9D6-3B637AF82236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6E928800-30C7-4A4B-94D0-BBBA16BB5271}" type="presOf" srcId="{E4540F16-4F52-4440-875C-56574CF5B5CC}" destId="{168D588F-6DBB-4D98-BBAA-D64901C642CE}" srcOrd="0" destOrd="0" presId="urn:microsoft.com/office/officeart/2005/8/layout/hProcess9"/>
    <dgm:cxn modelId="{1AD0B68E-005E-43ED-82CD-AA7CC086E10C}" type="presOf" srcId="{96445C48-7D95-4AD3-9755-FD76C44D8C7D}" destId="{DD43C40E-7B71-49F9-BB38-189519E228CE}" srcOrd="0" destOrd="0" presId="urn:microsoft.com/office/officeart/2005/8/layout/hProcess9"/>
    <dgm:cxn modelId="{28E80B27-7F1D-4799-AA7E-2D8B7659BDBF}" type="presOf" srcId="{6ECB5605-01FE-4AB5-B973-11C4C373E807}" destId="{2DF2F85D-B109-4321-A357-E9BF210D5DD9}" srcOrd="0" destOrd="1" presId="urn:microsoft.com/office/officeart/2005/8/layout/hProcess9"/>
    <dgm:cxn modelId="{2402F42A-ADB4-467D-AE91-703D68CA27C7}" srcId="{8FA1889C-A187-4163-B9D6-3B637AF82236}" destId="{6ECB5605-01FE-4AB5-B973-11C4C373E807}" srcOrd="0" destOrd="0" parTransId="{A45546BF-8D5F-4FAC-BC86-C07635006E05}" sibTransId="{A13FF1E2-6DD9-484E-88B6-F3A826FCDF55}"/>
    <dgm:cxn modelId="{D65B6950-68C5-436A-93A3-A84393F2D831}" type="presOf" srcId="{75473690-D906-47AA-B577-F1D03D3EEF2B}" destId="{2565F7F2-303D-4E88-B344-AACA87AFE0A6}" srcOrd="0" destOrd="0" presId="urn:microsoft.com/office/officeart/2005/8/layout/hProcess9"/>
    <dgm:cxn modelId="{525AA7D9-70B6-4D87-A5B4-4CCBC294D0B7}" srcId="{75473690-D906-47AA-B577-F1D03D3EEF2B}" destId="{41F53EB5-C2D5-45EB-8190-A99DF5A8F538}" srcOrd="1" destOrd="0" parTransId="{99FEB02E-D095-476E-86E0-87963B6A0953}" sibTransId="{4D31D735-B540-4AF1-87A6-C95BA5DE084E}"/>
    <dgm:cxn modelId="{E5E6D84B-EDDF-4295-932B-90EEBEF5B6E8}" srcId="{75473690-D906-47AA-B577-F1D03D3EEF2B}" destId="{E4540F16-4F52-4440-875C-56574CF5B5CC}" srcOrd="0" destOrd="0" parTransId="{20798A52-F36C-4CF1-9394-42E34D4CFE16}" sibTransId="{745E5105-28D6-479D-84D2-BE48EA93C728}"/>
    <dgm:cxn modelId="{C42154E2-3E0C-4C72-8E69-BAF88B3952C1}" srcId="{75473690-D906-47AA-B577-F1D03D3EEF2B}" destId="{96445C48-7D95-4AD3-9755-FD76C44D8C7D}" srcOrd="3" destOrd="0" parTransId="{BE61FE30-D159-4195-9D02-B52AE1E8B5C8}" sibTransId="{1B830429-15A2-46E7-B514-67F8517F84EB}"/>
    <dgm:cxn modelId="{AAF87D03-E674-40CF-A8B9-3B9E172B5E1B}" srcId="{8FA1889C-A187-4163-B9D6-3B637AF82236}" destId="{BC1E0A3C-8562-4146-BC6B-DF55ACD7A5F5}" srcOrd="2" destOrd="0" parTransId="{C21C4EDB-C3AE-44A0-A48D-350C95B66861}" sibTransId="{09917B89-C7FC-439F-A702-9EFF7E7CDA14}"/>
    <dgm:cxn modelId="{BAA07D27-758C-4F22-865D-D4E72EEED2AA}" srcId="{75473690-D906-47AA-B577-F1D03D3EEF2B}" destId="{8FA1889C-A187-4163-B9D6-3B637AF82236}" srcOrd="4" destOrd="0" parTransId="{51D588E0-397A-4CCE-94EA-54F111B4D159}" sibTransId="{04A1180E-1DC4-4A2E-9C71-8FF1BC6111D7}"/>
    <dgm:cxn modelId="{F80A0FD9-2376-491C-A4F4-ED9D4300DB26}" type="presOf" srcId="{BC1E0A3C-8562-4146-BC6B-DF55ACD7A5F5}" destId="{2DF2F85D-B109-4321-A357-E9BF210D5DD9}" srcOrd="0" destOrd="3" presId="urn:microsoft.com/office/officeart/2005/8/layout/hProcess9"/>
    <dgm:cxn modelId="{ECFF1135-0891-40E1-810F-09DF79671D83}" type="presOf" srcId="{41F53EB5-C2D5-45EB-8190-A99DF5A8F538}" destId="{87492B84-F451-42EC-B65F-B837FA5F7ECD}" srcOrd="0" destOrd="0" presId="urn:microsoft.com/office/officeart/2005/8/layout/hProcess9"/>
    <dgm:cxn modelId="{A5828228-05BE-4662-8B40-FD65C2AD6D6C}" type="presOf" srcId="{D7EB0DF3-0097-4C1C-8A5C-7E439D7FA82A}" destId="{2DF2F85D-B109-4321-A357-E9BF210D5DD9}" srcOrd="0" destOrd="2" presId="urn:microsoft.com/office/officeart/2005/8/layout/hProcess9"/>
    <dgm:cxn modelId="{B6A2E23B-12FB-4EB4-8399-87878D018669}" type="presOf" srcId="{061E9A08-604F-4134-9FDE-45E96B832FAC}" destId="{DF470141-50EC-4F75-9671-41404FEE7752}" srcOrd="0" destOrd="0" presId="urn:microsoft.com/office/officeart/2005/8/layout/hProcess9"/>
    <dgm:cxn modelId="{4D497086-C822-4CDE-ADBF-CD8E771F1F4E}" srcId="{8FA1889C-A187-4163-B9D6-3B637AF82236}" destId="{D7EB0DF3-0097-4C1C-8A5C-7E439D7FA82A}" srcOrd="1" destOrd="0" parTransId="{360DCD8B-0416-438A-AB7C-F439F08E480A}" sibTransId="{0A7CEFFD-3854-495D-BAC5-60371AF3DCFE}"/>
    <dgm:cxn modelId="{F32DB0B9-0F27-4B28-8DF9-E7672E399721}" type="presOf" srcId="{8FA1889C-A187-4163-B9D6-3B637AF82236}" destId="{2DF2F85D-B109-4321-A357-E9BF210D5DD9}" srcOrd="0" destOrd="0" presId="urn:microsoft.com/office/officeart/2005/8/layout/hProcess9"/>
    <dgm:cxn modelId="{62FA55AF-153F-4C9E-9849-C3881281DFE0}" srcId="{75473690-D906-47AA-B577-F1D03D3EEF2B}" destId="{061E9A08-604F-4134-9FDE-45E96B832FAC}" srcOrd="2" destOrd="0" parTransId="{AB8BA8C5-80FD-4D04-B141-097044497058}" sibTransId="{4FC43FC7-D429-417A-A95F-EEE0F4FF2CC9}"/>
    <dgm:cxn modelId="{3C37BE30-511F-468F-9729-C57D2EE40CCA}" type="presParOf" srcId="{2565F7F2-303D-4E88-B344-AACA87AFE0A6}" destId="{52C373CA-B836-4FF6-876C-E6FE0711BE8F}" srcOrd="0" destOrd="0" presId="urn:microsoft.com/office/officeart/2005/8/layout/hProcess9"/>
    <dgm:cxn modelId="{F46D0F54-C223-4C94-81B7-0134260C0B8D}" type="presParOf" srcId="{2565F7F2-303D-4E88-B344-AACA87AFE0A6}" destId="{423C4BF8-FC73-4174-9354-8D33790A4741}" srcOrd="1" destOrd="0" presId="urn:microsoft.com/office/officeart/2005/8/layout/hProcess9"/>
    <dgm:cxn modelId="{001CABF8-D213-4EF1-8B0C-167DD34819F4}" type="presParOf" srcId="{423C4BF8-FC73-4174-9354-8D33790A4741}" destId="{168D588F-6DBB-4D98-BBAA-D64901C642CE}" srcOrd="0" destOrd="0" presId="urn:microsoft.com/office/officeart/2005/8/layout/hProcess9"/>
    <dgm:cxn modelId="{F9C8C76A-971D-489E-BAC3-64DA603CDF50}" type="presParOf" srcId="{423C4BF8-FC73-4174-9354-8D33790A4741}" destId="{5B8592F9-94CB-4420-8DB5-45C48F73D803}" srcOrd="1" destOrd="0" presId="urn:microsoft.com/office/officeart/2005/8/layout/hProcess9"/>
    <dgm:cxn modelId="{5E2CEC96-FCC5-464B-BB91-A3AB92DA0AF2}" type="presParOf" srcId="{423C4BF8-FC73-4174-9354-8D33790A4741}" destId="{87492B84-F451-42EC-B65F-B837FA5F7ECD}" srcOrd="2" destOrd="0" presId="urn:microsoft.com/office/officeart/2005/8/layout/hProcess9"/>
    <dgm:cxn modelId="{B3D6E9CF-0700-405F-A313-3BC9F8065B49}" type="presParOf" srcId="{423C4BF8-FC73-4174-9354-8D33790A4741}" destId="{1388AD23-B722-4E5A-AAE6-F02183DB29DF}" srcOrd="3" destOrd="0" presId="urn:microsoft.com/office/officeart/2005/8/layout/hProcess9"/>
    <dgm:cxn modelId="{36C381B1-5283-4B72-B390-F12E6DB2911E}" type="presParOf" srcId="{423C4BF8-FC73-4174-9354-8D33790A4741}" destId="{DF470141-50EC-4F75-9671-41404FEE7752}" srcOrd="4" destOrd="0" presId="urn:microsoft.com/office/officeart/2005/8/layout/hProcess9"/>
    <dgm:cxn modelId="{650660A2-1032-49EE-B2D4-2F90CA967654}" type="presParOf" srcId="{423C4BF8-FC73-4174-9354-8D33790A4741}" destId="{D3B1D26C-60E5-43CC-8817-31E68D70D183}" srcOrd="5" destOrd="0" presId="urn:microsoft.com/office/officeart/2005/8/layout/hProcess9"/>
    <dgm:cxn modelId="{63827D7A-3A23-477E-A9C3-C8A7336D73F1}" type="presParOf" srcId="{423C4BF8-FC73-4174-9354-8D33790A4741}" destId="{DD43C40E-7B71-49F9-BB38-189519E228CE}" srcOrd="6" destOrd="0" presId="urn:microsoft.com/office/officeart/2005/8/layout/hProcess9"/>
    <dgm:cxn modelId="{9232B678-7CCE-4961-AFFF-57433BE999E5}" type="presParOf" srcId="{423C4BF8-FC73-4174-9354-8D33790A4741}" destId="{4ADDBF52-E333-4662-B9EC-4B1D07224819}" srcOrd="7" destOrd="0" presId="urn:microsoft.com/office/officeart/2005/8/layout/hProcess9"/>
    <dgm:cxn modelId="{607C7859-931F-462F-A30C-FA52044952D9}" type="presParOf" srcId="{423C4BF8-FC73-4174-9354-8D33790A4741}" destId="{2DF2F85D-B109-4321-A357-E9BF210D5DD9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7850D5-CA5C-4BFA-8EE8-131CCDAE894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212DF52-005B-40C6-9386-08FB6D5008C6}">
      <dgm:prSet/>
      <dgm:spPr/>
      <dgm:t>
        <a:bodyPr/>
        <a:lstStyle/>
        <a:p>
          <a:pPr rtl="0"/>
          <a:r>
            <a:rPr lang="en-US" dirty="0"/>
            <a:t>Construction and evaluation of multiple preproduction versions of product</a:t>
          </a:r>
        </a:p>
      </dgm:t>
    </dgm:pt>
    <dgm:pt modelId="{68F536D8-D55C-4341-99F4-728D97E1E1F4}" type="parTrans" cxnId="{DD49AE8E-F12C-4AE4-AC8C-418AAD0E321B}">
      <dgm:prSet/>
      <dgm:spPr/>
      <dgm:t>
        <a:bodyPr/>
        <a:lstStyle/>
        <a:p>
          <a:endParaRPr lang="en-US"/>
        </a:p>
      </dgm:t>
    </dgm:pt>
    <dgm:pt modelId="{0B0AED8C-7F57-4DEA-B2F1-E189CA04822D}" type="sibTrans" cxnId="{DD49AE8E-F12C-4AE4-AC8C-418AAD0E321B}">
      <dgm:prSet/>
      <dgm:spPr/>
      <dgm:t>
        <a:bodyPr/>
        <a:lstStyle/>
        <a:p>
          <a:endParaRPr lang="en-US"/>
        </a:p>
      </dgm:t>
    </dgm:pt>
    <dgm:pt modelId="{184ED2AE-AE2A-4884-8165-B40D960BBC15}">
      <dgm:prSet/>
      <dgm:spPr/>
      <dgm:t>
        <a:bodyPr/>
        <a:lstStyle/>
        <a:p>
          <a:pPr rtl="0"/>
          <a:r>
            <a:rPr lang="en-US" dirty="0"/>
            <a:t>Same geometry and material as production version</a:t>
          </a:r>
        </a:p>
      </dgm:t>
    </dgm:pt>
    <dgm:pt modelId="{85001429-9EBA-48BB-909A-66A9BF2268D2}" type="parTrans" cxnId="{BB5B6501-72CB-480A-B7C5-20E98BD364D4}">
      <dgm:prSet/>
      <dgm:spPr/>
      <dgm:t>
        <a:bodyPr/>
        <a:lstStyle/>
        <a:p>
          <a:endParaRPr lang="en-US"/>
        </a:p>
      </dgm:t>
    </dgm:pt>
    <dgm:pt modelId="{4870D94A-A433-456B-91E1-F093F4D45855}" type="sibTrans" cxnId="{BB5B6501-72CB-480A-B7C5-20E98BD364D4}">
      <dgm:prSet/>
      <dgm:spPr/>
      <dgm:t>
        <a:bodyPr/>
        <a:lstStyle/>
        <a:p>
          <a:endParaRPr lang="en-US"/>
        </a:p>
      </dgm:t>
    </dgm:pt>
    <dgm:pt modelId="{A40C686A-FE15-4B5A-8DCA-290F48172878}">
      <dgm:prSet/>
      <dgm:spPr/>
      <dgm:t>
        <a:bodyPr/>
        <a:lstStyle/>
        <a:p>
          <a:pPr rtl="0"/>
          <a:r>
            <a:rPr lang="en-US" dirty="0"/>
            <a:t>Not necessarily fabricated with the actual production processes</a:t>
          </a:r>
        </a:p>
      </dgm:t>
    </dgm:pt>
    <dgm:pt modelId="{61388B64-A39E-4394-A037-BCCB1A86FBE1}" type="parTrans" cxnId="{94D432F7-128F-4217-9C98-1215C07AEF78}">
      <dgm:prSet/>
      <dgm:spPr/>
      <dgm:t>
        <a:bodyPr/>
        <a:lstStyle/>
        <a:p>
          <a:endParaRPr lang="en-US"/>
        </a:p>
      </dgm:t>
    </dgm:pt>
    <dgm:pt modelId="{29E48D46-11CD-44C7-AC76-5D63FBD51E54}" type="sibTrans" cxnId="{94D432F7-128F-4217-9C98-1215C07AEF78}">
      <dgm:prSet/>
      <dgm:spPr/>
      <dgm:t>
        <a:bodyPr/>
        <a:lstStyle/>
        <a:p>
          <a:endParaRPr lang="en-US"/>
        </a:p>
      </dgm:t>
    </dgm:pt>
    <dgm:pt modelId="{F2160E2C-625F-42AC-AE4B-3CE2A97F8709}">
      <dgm:prSet/>
      <dgm:spPr/>
      <dgm:t>
        <a:bodyPr/>
        <a:lstStyle/>
        <a:p>
          <a:pPr rtl="0"/>
          <a:r>
            <a:rPr lang="en-US" dirty="0"/>
            <a:t>Prototypes tested to determine if the product will work as designed</a:t>
          </a:r>
        </a:p>
      </dgm:t>
    </dgm:pt>
    <dgm:pt modelId="{04D814A4-E889-4BEE-BF7B-9558F6FB4412}" type="parTrans" cxnId="{6F8EF61A-AC29-4F4D-A2A7-801D0EE1C533}">
      <dgm:prSet/>
      <dgm:spPr/>
      <dgm:t>
        <a:bodyPr/>
        <a:lstStyle/>
        <a:p>
          <a:endParaRPr lang="en-US"/>
        </a:p>
      </dgm:t>
    </dgm:pt>
    <dgm:pt modelId="{4A03AB57-49AB-44F4-BF81-32F113413F73}" type="sibTrans" cxnId="{6F8EF61A-AC29-4F4D-A2A7-801D0EE1C533}">
      <dgm:prSet/>
      <dgm:spPr/>
      <dgm:t>
        <a:bodyPr/>
        <a:lstStyle/>
        <a:p>
          <a:endParaRPr lang="en-US"/>
        </a:p>
      </dgm:t>
    </dgm:pt>
    <dgm:pt modelId="{01E17FF5-0D5E-4B65-B641-FA48D498693A}" type="pres">
      <dgm:prSet presAssocID="{F47850D5-CA5C-4BFA-8EE8-131CCDAE894C}" presName="CompostProcess" presStyleCnt="0">
        <dgm:presLayoutVars>
          <dgm:dir/>
          <dgm:resizeHandles val="exact"/>
        </dgm:presLayoutVars>
      </dgm:prSet>
      <dgm:spPr/>
    </dgm:pt>
    <dgm:pt modelId="{99BF0153-86E4-4DB7-928D-95EC5403C2EC}" type="pres">
      <dgm:prSet presAssocID="{F47850D5-CA5C-4BFA-8EE8-131CCDAE894C}" presName="arrow" presStyleLbl="bgShp" presStyleIdx="0" presStyleCnt="1"/>
      <dgm:spPr/>
    </dgm:pt>
    <dgm:pt modelId="{797CBDE9-6B0E-4E03-A5B2-7AC66A7AC376}" type="pres">
      <dgm:prSet presAssocID="{F47850D5-CA5C-4BFA-8EE8-131CCDAE894C}" presName="linearProcess" presStyleCnt="0"/>
      <dgm:spPr/>
    </dgm:pt>
    <dgm:pt modelId="{AE98CD40-9753-4642-BACE-735688E5ED06}" type="pres">
      <dgm:prSet presAssocID="{0212DF52-005B-40C6-9386-08FB6D5008C6}" presName="textNode" presStyleLbl="node1" presStyleIdx="0" presStyleCnt="2">
        <dgm:presLayoutVars>
          <dgm:bulletEnabled val="1"/>
        </dgm:presLayoutVars>
      </dgm:prSet>
      <dgm:spPr/>
    </dgm:pt>
    <dgm:pt modelId="{4A0F87D1-83DA-4564-A477-207CA1B1473A}" type="pres">
      <dgm:prSet presAssocID="{0B0AED8C-7F57-4DEA-B2F1-E189CA04822D}" presName="sibTrans" presStyleCnt="0"/>
      <dgm:spPr/>
    </dgm:pt>
    <dgm:pt modelId="{DB4CE47D-F791-4C5B-8DFB-715704374BF4}" type="pres">
      <dgm:prSet presAssocID="{F2160E2C-625F-42AC-AE4B-3CE2A97F8709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C4037A26-EACA-42F3-9620-73C43D6007F7}" type="presOf" srcId="{F47850D5-CA5C-4BFA-8EE8-131CCDAE894C}" destId="{01E17FF5-0D5E-4B65-B641-FA48D498693A}" srcOrd="0" destOrd="0" presId="urn:microsoft.com/office/officeart/2005/8/layout/hProcess9"/>
    <dgm:cxn modelId="{BB5B6501-72CB-480A-B7C5-20E98BD364D4}" srcId="{0212DF52-005B-40C6-9386-08FB6D5008C6}" destId="{184ED2AE-AE2A-4884-8165-B40D960BBC15}" srcOrd="0" destOrd="0" parTransId="{85001429-9EBA-48BB-909A-66A9BF2268D2}" sibTransId="{4870D94A-A433-456B-91E1-F093F4D45855}"/>
    <dgm:cxn modelId="{DD49AE8E-F12C-4AE4-AC8C-418AAD0E321B}" srcId="{F47850D5-CA5C-4BFA-8EE8-131CCDAE894C}" destId="{0212DF52-005B-40C6-9386-08FB6D5008C6}" srcOrd="0" destOrd="0" parTransId="{68F536D8-D55C-4341-99F4-728D97E1E1F4}" sibTransId="{0B0AED8C-7F57-4DEA-B2F1-E189CA04822D}"/>
    <dgm:cxn modelId="{E094D8A0-E0B1-46C0-8AFB-1F9A4E9CBFD5}" type="presOf" srcId="{184ED2AE-AE2A-4884-8165-B40D960BBC15}" destId="{AE98CD40-9753-4642-BACE-735688E5ED06}" srcOrd="0" destOrd="1" presId="urn:microsoft.com/office/officeart/2005/8/layout/hProcess9"/>
    <dgm:cxn modelId="{EC0C6C53-FA86-444D-8BB3-10BB4E022A21}" type="presOf" srcId="{0212DF52-005B-40C6-9386-08FB6D5008C6}" destId="{AE98CD40-9753-4642-BACE-735688E5ED06}" srcOrd="0" destOrd="0" presId="urn:microsoft.com/office/officeart/2005/8/layout/hProcess9"/>
    <dgm:cxn modelId="{D49698B0-D4E7-4757-BEFC-6AD05193404C}" type="presOf" srcId="{F2160E2C-625F-42AC-AE4B-3CE2A97F8709}" destId="{DB4CE47D-F791-4C5B-8DFB-715704374BF4}" srcOrd="0" destOrd="0" presId="urn:microsoft.com/office/officeart/2005/8/layout/hProcess9"/>
    <dgm:cxn modelId="{6F8EF61A-AC29-4F4D-A2A7-801D0EE1C533}" srcId="{F47850D5-CA5C-4BFA-8EE8-131CCDAE894C}" destId="{F2160E2C-625F-42AC-AE4B-3CE2A97F8709}" srcOrd="1" destOrd="0" parTransId="{04D814A4-E889-4BEE-BF7B-9558F6FB4412}" sibTransId="{4A03AB57-49AB-44F4-BF81-32F113413F73}"/>
    <dgm:cxn modelId="{94D432F7-128F-4217-9C98-1215C07AEF78}" srcId="{0212DF52-005B-40C6-9386-08FB6D5008C6}" destId="{A40C686A-FE15-4B5A-8DCA-290F48172878}" srcOrd="1" destOrd="0" parTransId="{61388B64-A39E-4394-A037-BCCB1A86FBE1}" sibTransId="{29E48D46-11CD-44C7-AC76-5D63FBD51E54}"/>
    <dgm:cxn modelId="{D0155092-69F7-4E56-91FC-8F95085F551C}" type="presOf" srcId="{A40C686A-FE15-4B5A-8DCA-290F48172878}" destId="{AE98CD40-9753-4642-BACE-735688E5ED06}" srcOrd="0" destOrd="2" presId="urn:microsoft.com/office/officeart/2005/8/layout/hProcess9"/>
    <dgm:cxn modelId="{42AFB556-B1F9-4374-813D-1A94E068A288}" type="presParOf" srcId="{01E17FF5-0D5E-4B65-B641-FA48D498693A}" destId="{99BF0153-86E4-4DB7-928D-95EC5403C2EC}" srcOrd="0" destOrd="0" presId="urn:microsoft.com/office/officeart/2005/8/layout/hProcess9"/>
    <dgm:cxn modelId="{EFB37720-23E4-454D-A459-44D3E75B488A}" type="presParOf" srcId="{01E17FF5-0D5E-4B65-B641-FA48D498693A}" destId="{797CBDE9-6B0E-4E03-A5B2-7AC66A7AC376}" srcOrd="1" destOrd="0" presId="urn:microsoft.com/office/officeart/2005/8/layout/hProcess9"/>
    <dgm:cxn modelId="{7663509F-8430-4E39-A222-32F81411AADC}" type="presParOf" srcId="{797CBDE9-6B0E-4E03-A5B2-7AC66A7AC376}" destId="{AE98CD40-9753-4642-BACE-735688E5ED06}" srcOrd="0" destOrd="0" presId="urn:microsoft.com/office/officeart/2005/8/layout/hProcess9"/>
    <dgm:cxn modelId="{69328B0B-B0E9-4AA3-AB0F-B212A0090D91}" type="presParOf" srcId="{797CBDE9-6B0E-4E03-A5B2-7AC66A7AC376}" destId="{4A0F87D1-83DA-4564-A477-207CA1B1473A}" srcOrd="1" destOrd="0" presId="urn:microsoft.com/office/officeart/2005/8/layout/hProcess9"/>
    <dgm:cxn modelId="{432D0C83-B77D-4CDC-8868-BD7789030CE8}" type="presParOf" srcId="{797CBDE9-6B0E-4E03-A5B2-7AC66A7AC376}" destId="{DB4CE47D-F791-4C5B-8DFB-715704374BF4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292BA06-C652-4467-A93D-F228AA5DE91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308F046-8419-400B-B058-EBA832643402}">
      <dgm:prSet/>
      <dgm:spPr/>
      <dgm:t>
        <a:bodyPr/>
        <a:lstStyle/>
        <a:p>
          <a:pPr rtl="0"/>
          <a:r>
            <a:rPr lang="en-US" dirty="0"/>
            <a:t>Product is made using the intended production system</a:t>
          </a:r>
        </a:p>
      </dgm:t>
    </dgm:pt>
    <dgm:pt modelId="{C40A9522-5B87-467D-AF81-CC042716F924}" type="parTrans" cxnId="{471E48D3-1CFF-4537-9F84-BC3F81497952}">
      <dgm:prSet/>
      <dgm:spPr/>
      <dgm:t>
        <a:bodyPr/>
        <a:lstStyle/>
        <a:p>
          <a:endParaRPr lang="en-US"/>
        </a:p>
      </dgm:t>
    </dgm:pt>
    <dgm:pt modelId="{29845747-74D7-4DD1-B222-3D294B333229}" type="sibTrans" cxnId="{471E48D3-1CFF-4537-9F84-BC3F81497952}">
      <dgm:prSet/>
      <dgm:spPr/>
      <dgm:t>
        <a:bodyPr/>
        <a:lstStyle/>
        <a:p>
          <a:endParaRPr lang="en-US"/>
        </a:p>
      </dgm:t>
    </dgm:pt>
    <dgm:pt modelId="{B53A1D38-CF60-4645-9072-ABEE5CD0E658}">
      <dgm:prSet/>
      <dgm:spPr/>
      <dgm:t>
        <a:bodyPr/>
        <a:lstStyle/>
        <a:p>
          <a:pPr rtl="0"/>
          <a:r>
            <a:rPr lang="en-US" dirty="0"/>
            <a:t>Need to train workers and resolve any remaining problems</a:t>
          </a:r>
        </a:p>
      </dgm:t>
    </dgm:pt>
    <dgm:pt modelId="{D23E7818-AA9D-427C-B728-27E30E13501A}" type="parTrans" cxnId="{B88A96FE-9733-4474-8279-409159ECAB2A}">
      <dgm:prSet/>
      <dgm:spPr/>
      <dgm:t>
        <a:bodyPr/>
        <a:lstStyle/>
        <a:p>
          <a:endParaRPr lang="en-US"/>
        </a:p>
      </dgm:t>
    </dgm:pt>
    <dgm:pt modelId="{D3A0781F-29EA-40C2-ABF2-8C698183B96B}" type="sibTrans" cxnId="{B88A96FE-9733-4474-8279-409159ECAB2A}">
      <dgm:prSet/>
      <dgm:spPr/>
      <dgm:t>
        <a:bodyPr/>
        <a:lstStyle/>
        <a:p>
          <a:endParaRPr lang="en-US"/>
        </a:p>
      </dgm:t>
    </dgm:pt>
    <dgm:pt modelId="{A0C66672-1758-4F65-97E2-157E94D91DDA}">
      <dgm:prSet/>
      <dgm:spPr/>
      <dgm:t>
        <a:bodyPr/>
        <a:lstStyle/>
        <a:p>
          <a:pPr rtl="0"/>
          <a:r>
            <a:rPr lang="en-US" dirty="0"/>
            <a:t>Products may be supplied to preferred customers for evaluation</a:t>
          </a:r>
        </a:p>
      </dgm:t>
    </dgm:pt>
    <dgm:pt modelId="{F5313DA2-43A1-4E73-9B84-E27B4A5201D4}" type="parTrans" cxnId="{44DA2966-F27C-47C9-B6BF-19A7C0FA4450}">
      <dgm:prSet/>
      <dgm:spPr/>
      <dgm:t>
        <a:bodyPr/>
        <a:lstStyle/>
        <a:p>
          <a:endParaRPr lang="en-US"/>
        </a:p>
      </dgm:t>
    </dgm:pt>
    <dgm:pt modelId="{776C9940-704F-46DD-8DB0-544B18170270}" type="sibTrans" cxnId="{44DA2966-F27C-47C9-B6BF-19A7C0FA4450}">
      <dgm:prSet/>
      <dgm:spPr/>
      <dgm:t>
        <a:bodyPr/>
        <a:lstStyle/>
        <a:p>
          <a:endParaRPr lang="en-US"/>
        </a:p>
      </dgm:t>
    </dgm:pt>
    <dgm:pt modelId="{9E7C9E2E-F474-4906-90A5-8746BBAD0040}">
      <dgm:prSet/>
      <dgm:spPr/>
      <dgm:t>
        <a:bodyPr/>
        <a:lstStyle/>
        <a:p>
          <a:pPr rtl="0"/>
          <a:r>
            <a:rPr lang="en-US" dirty="0"/>
            <a:t>Transition to ongoing production is gradual</a:t>
          </a:r>
        </a:p>
      </dgm:t>
    </dgm:pt>
    <dgm:pt modelId="{9775A6C1-A912-4E07-B7E2-3F53B6822DEC}" type="parTrans" cxnId="{C2529B5F-1DC6-451A-8489-2DFF6D27B3C8}">
      <dgm:prSet/>
      <dgm:spPr/>
      <dgm:t>
        <a:bodyPr/>
        <a:lstStyle/>
        <a:p>
          <a:endParaRPr lang="en-US"/>
        </a:p>
      </dgm:t>
    </dgm:pt>
    <dgm:pt modelId="{CAA93CA5-97E9-4F6E-9D7F-24967D2BFA2F}" type="sibTrans" cxnId="{C2529B5F-1DC6-451A-8489-2DFF6D27B3C8}">
      <dgm:prSet/>
      <dgm:spPr/>
      <dgm:t>
        <a:bodyPr/>
        <a:lstStyle/>
        <a:p>
          <a:endParaRPr lang="en-US"/>
        </a:p>
      </dgm:t>
    </dgm:pt>
    <dgm:pt modelId="{5187C864-0290-4298-A79B-C7F8222AE5ED}" type="pres">
      <dgm:prSet presAssocID="{A292BA06-C652-4467-A93D-F228AA5DE917}" presName="CompostProcess" presStyleCnt="0">
        <dgm:presLayoutVars>
          <dgm:dir/>
          <dgm:resizeHandles val="exact"/>
        </dgm:presLayoutVars>
      </dgm:prSet>
      <dgm:spPr/>
    </dgm:pt>
    <dgm:pt modelId="{8C7DEC63-08CE-4721-A271-E879D7F69B93}" type="pres">
      <dgm:prSet presAssocID="{A292BA06-C652-4467-A93D-F228AA5DE917}" presName="arrow" presStyleLbl="bgShp" presStyleIdx="0" presStyleCnt="1"/>
      <dgm:spPr/>
    </dgm:pt>
    <dgm:pt modelId="{360395F4-6FFF-4FF3-B862-7176545A0BFD}" type="pres">
      <dgm:prSet presAssocID="{A292BA06-C652-4467-A93D-F228AA5DE917}" presName="linearProcess" presStyleCnt="0"/>
      <dgm:spPr/>
    </dgm:pt>
    <dgm:pt modelId="{FAA782EF-7334-4C10-AE82-8D35A494D56E}" type="pres">
      <dgm:prSet presAssocID="{F308F046-8419-400B-B058-EBA832643402}" presName="textNode" presStyleLbl="node1" presStyleIdx="0" presStyleCnt="4">
        <dgm:presLayoutVars>
          <dgm:bulletEnabled val="1"/>
        </dgm:presLayoutVars>
      </dgm:prSet>
      <dgm:spPr/>
    </dgm:pt>
    <dgm:pt modelId="{580F74DB-4BBF-42D0-9D15-78A9DC58E689}" type="pres">
      <dgm:prSet presAssocID="{29845747-74D7-4DD1-B222-3D294B333229}" presName="sibTrans" presStyleCnt="0"/>
      <dgm:spPr/>
    </dgm:pt>
    <dgm:pt modelId="{D5B08076-F53A-40B4-87B2-25E5470F9474}" type="pres">
      <dgm:prSet presAssocID="{B53A1D38-CF60-4645-9072-ABEE5CD0E658}" presName="textNode" presStyleLbl="node1" presStyleIdx="1" presStyleCnt="4">
        <dgm:presLayoutVars>
          <dgm:bulletEnabled val="1"/>
        </dgm:presLayoutVars>
      </dgm:prSet>
      <dgm:spPr/>
    </dgm:pt>
    <dgm:pt modelId="{8C1D196F-A614-4DB0-A33F-C4F5A6557835}" type="pres">
      <dgm:prSet presAssocID="{D3A0781F-29EA-40C2-ABF2-8C698183B96B}" presName="sibTrans" presStyleCnt="0"/>
      <dgm:spPr/>
    </dgm:pt>
    <dgm:pt modelId="{29688B42-D43B-43A9-AD58-2F19DE0D16D9}" type="pres">
      <dgm:prSet presAssocID="{A0C66672-1758-4F65-97E2-157E94D91DDA}" presName="textNode" presStyleLbl="node1" presStyleIdx="2" presStyleCnt="4">
        <dgm:presLayoutVars>
          <dgm:bulletEnabled val="1"/>
        </dgm:presLayoutVars>
      </dgm:prSet>
      <dgm:spPr/>
    </dgm:pt>
    <dgm:pt modelId="{45798874-EF82-42F3-B50E-EAA5866447FD}" type="pres">
      <dgm:prSet presAssocID="{776C9940-704F-46DD-8DB0-544B18170270}" presName="sibTrans" presStyleCnt="0"/>
      <dgm:spPr/>
    </dgm:pt>
    <dgm:pt modelId="{D6683CC8-BA60-4D62-8003-2985B5E7878B}" type="pres">
      <dgm:prSet presAssocID="{9E7C9E2E-F474-4906-90A5-8746BBAD0040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C2529B5F-1DC6-451A-8489-2DFF6D27B3C8}" srcId="{A292BA06-C652-4467-A93D-F228AA5DE917}" destId="{9E7C9E2E-F474-4906-90A5-8746BBAD0040}" srcOrd="3" destOrd="0" parTransId="{9775A6C1-A912-4E07-B7E2-3F53B6822DEC}" sibTransId="{CAA93CA5-97E9-4F6E-9D7F-24967D2BFA2F}"/>
    <dgm:cxn modelId="{44DA2966-F27C-47C9-B6BF-19A7C0FA4450}" srcId="{A292BA06-C652-4467-A93D-F228AA5DE917}" destId="{A0C66672-1758-4F65-97E2-157E94D91DDA}" srcOrd="2" destOrd="0" parTransId="{F5313DA2-43A1-4E73-9B84-E27B4A5201D4}" sibTransId="{776C9940-704F-46DD-8DB0-544B18170270}"/>
    <dgm:cxn modelId="{58FA3971-650C-43CF-B891-3807C43B4692}" type="presOf" srcId="{A0C66672-1758-4F65-97E2-157E94D91DDA}" destId="{29688B42-D43B-43A9-AD58-2F19DE0D16D9}" srcOrd="0" destOrd="0" presId="urn:microsoft.com/office/officeart/2005/8/layout/hProcess9"/>
    <dgm:cxn modelId="{4CAC6C7A-EF54-4290-9383-4FE60D41789F}" type="presOf" srcId="{9E7C9E2E-F474-4906-90A5-8746BBAD0040}" destId="{D6683CC8-BA60-4D62-8003-2985B5E7878B}" srcOrd="0" destOrd="0" presId="urn:microsoft.com/office/officeart/2005/8/layout/hProcess9"/>
    <dgm:cxn modelId="{66164E47-3001-4C22-9EA7-F605B93DCD82}" type="presOf" srcId="{F308F046-8419-400B-B058-EBA832643402}" destId="{FAA782EF-7334-4C10-AE82-8D35A494D56E}" srcOrd="0" destOrd="0" presId="urn:microsoft.com/office/officeart/2005/8/layout/hProcess9"/>
    <dgm:cxn modelId="{4537DD0C-07EA-4273-88B9-F1000A961856}" type="presOf" srcId="{A292BA06-C652-4467-A93D-F228AA5DE917}" destId="{5187C864-0290-4298-A79B-C7F8222AE5ED}" srcOrd="0" destOrd="0" presId="urn:microsoft.com/office/officeart/2005/8/layout/hProcess9"/>
    <dgm:cxn modelId="{471E48D3-1CFF-4537-9F84-BC3F81497952}" srcId="{A292BA06-C652-4467-A93D-F228AA5DE917}" destId="{F308F046-8419-400B-B058-EBA832643402}" srcOrd="0" destOrd="0" parTransId="{C40A9522-5B87-467D-AF81-CC042716F924}" sibTransId="{29845747-74D7-4DD1-B222-3D294B333229}"/>
    <dgm:cxn modelId="{B88A96FE-9733-4474-8279-409159ECAB2A}" srcId="{A292BA06-C652-4467-A93D-F228AA5DE917}" destId="{B53A1D38-CF60-4645-9072-ABEE5CD0E658}" srcOrd="1" destOrd="0" parTransId="{D23E7818-AA9D-427C-B728-27E30E13501A}" sibTransId="{D3A0781F-29EA-40C2-ABF2-8C698183B96B}"/>
    <dgm:cxn modelId="{EC076E3B-992D-4D7D-98A9-8CE3A7D89021}" type="presOf" srcId="{B53A1D38-CF60-4645-9072-ABEE5CD0E658}" destId="{D5B08076-F53A-40B4-87B2-25E5470F9474}" srcOrd="0" destOrd="0" presId="urn:microsoft.com/office/officeart/2005/8/layout/hProcess9"/>
    <dgm:cxn modelId="{8BE606EA-FCC6-4D18-ABFE-874CD0BE6720}" type="presParOf" srcId="{5187C864-0290-4298-A79B-C7F8222AE5ED}" destId="{8C7DEC63-08CE-4721-A271-E879D7F69B93}" srcOrd="0" destOrd="0" presId="urn:microsoft.com/office/officeart/2005/8/layout/hProcess9"/>
    <dgm:cxn modelId="{A13FCD2F-4F2F-42D1-B4B7-880105216D92}" type="presParOf" srcId="{5187C864-0290-4298-A79B-C7F8222AE5ED}" destId="{360395F4-6FFF-4FF3-B862-7176545A0BFD}" srcOrd="1" destOrd="0" presId="urn:microsoft.com/office/officeart/2005/8/layout/hProcess9"/>
    <dgm:cxn modelId="{4953D47F-332D-4A1C-AC23-5701E65D42CA}" type="presParOf" srcId="{360395F4-6FFF-4FF3-B862-7176545A0BFD}" destId="{FAA782EF-7334-4C10-AE82-8D35A494D56E}" srcOrd="0" destOrd="0" presId="urn:microsoft.com/office/officeart/2005/8/layout/hProcess9"/>
    <dgm:cxn modelId="{DA4F1F42-1462-4F01-9D7B-08B2C28D8165}" type="presParOf" srcId="{360395F4-6FFF-4FF3-B862-7176545A0BFD}" destId="{580F74DB-4BBF-42D0-9D15-78A9DC58E689}" srcOrd="1" destOrd="0" presId="urn:microsoft.com/office/officeart/2005/8/layout/hProcess9"/>
    <dgm:cxn modelId="{572C64EF-0664-4DB3-9E37-C226496A4F92}" type="presParOf" srcId="{360395F4-6FFF-4FF3-B862-7176545A0BFD}" destId="{D5B08076-F53A-40B4-87B2-25E5470F9474}" srcOrd="2" destOrd="0" presId="urn:microsoft.com/office/officeart/2005/8/layout/hProcess9"/>
    <dgm:cxn modelId="{9BBF96A1-5C91-4C6B-B70E-ABFE5D5DD580}" type="presParOf" srcId="{360395F4-6FFF-4FF3-B862-7176545A0BFD}" destId="{8C1D196F-A614-4DB0-A33F-C4F5A6557835}" srcOrd="3" destOrd="0" presId="urn:microsoft.com/office/officeart/2005/8/layout/hProcess9"/>
    <dgm:cxn modelId="{AF72403C-ED0D-49B7-9A70-036DB51D32B4}" type="presParOf" srcId="{360395F4-6FFF-4FF3-B862-7176545A0BFD}" destId="{29688B42-D43B-43A9-AD58-2F19DE0D16D9}" srcOrd="4" destOrd="0" presId="urn:microsoft.com/office/officeart/2005/8/layout/hProcess9"/>
    <dgm:cxn modelId="{4E395AE9-5D68-4D96-8D5E-70AA8CA8A82B}" type="presParOf" srcId="{360395F4-6FFF-4FF3-B862-7176545A0BFD}" destId="{45798874-EF82-42F3-B50E-EAA5866447FD}" srcOrd="5" destOrd="0" presId="urn:microsoft.com/office/officeart/2005/8/layout/hProcess9"/>
    <dgm:cxn modelId="{867425EA-290D-4D77-8EAF-F5F84BDFCE5D}" type="presParOf" srcId="{360395F4-6FFF-4FF3-B862-7176545A0BFD}" destId="{D6683CC8-BA60-4D62-8003-2985B5E7878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96A81E-0744-4786-A560-47F49CA40A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2B13BE-D303-4286-AE2B-F136F67AF604}">
      <dgm:prSet/>
      <dgm:spPr/>
      <dgm:t>
        <a:bodyPr/>
        <a:lstStyle/>
        <a:p>
          <a:pPr rtl="0"/>
          <a:r>
            <a:rPr lang="en-US" dirty="0"/>
            <a:t>Technology-push products</a:t>
          </a:r>
        </a:p>
      </dgm:t>
    </dgm:pt>
    <dgm:pt modelId="{68E690C0-194A-47F4-8EA8-390DD5BF69B2}" type="parTrans" cxnId="{4AE7BE30-DB8C-45D8-8B38-431E9A75C087}">
      <dgm:prSet/>
      <dgm:spPr/>
      <dgm:t>
        <a:bodyPr/>
        <a:lstStyle/>
        <a:p>
          <a:endParaRPr lang="en-US"/>
        </a:p>
      </dgm:t>
    </dgm:pt>
    <dgm:pt modelId="{2F025FFB-7CA2-4F57-87A2-2E467BF1A704}" type="sibTrans" cxnId="{4AE7BE30-DB8C-45D8-8B38-431E9A75C087}">
      <dgm:prSet/>
      <dgm:spPr/>
      <dgm:t>
        <a:bodyPr/>
        <a:lstStyle/>
        <a:p>
          <a:endParaRPr lang="en-US"/>
        </a:p>
      </dgm:t>
    </dgm:pt>
    <dgm:pt modelId="{6A706F87-E218-4E56-B4A4-BD451F69368E}">
      <dgm:prSet/>
      <dgm:spPr/>
      <dgm:t>
        <a:bodyPr/>
        <a:lstStyle/>
        <a:p>
          <a:pPr rtl="0"/>
          <a:r>
            <a:rPr lang="en-US" dirty="0"/>
            <a:t>Firm begins with new technology and looks for a market</a:t>
          </a:r>
        </a:p>
      </dgm:t>
    </dgm:pt>
    <dgm:pt modelId="{772D3E2D-3E22-40B2-98B5-AE39BD3D023A}" type="parTrans" cxnId="{DF3AC22F-5A85-4695-AB39-429FC4D5ACF3}">
      <dgm:prSet/>
      <dgm:spPr/>
      <dgm:t>
        <a:bodyPr/>
        <a:lstStyle/>
        <a:p>
          <a:endParaRPr lang="en-US"/>
        </a:p>
      </dgm:t>
    </dgm:pt>
    <dgm:pt modelId="{558086F6-36AD-41D2-BEFE-831C447ED8BD}" type="sibTrans" cxnId="{DF3AC22F-5A85-4695-AB39-429FC4D5ACF3}">
      <dgm:prSet/>
      <dgm:spPr/>
      <dgm:t>
        <a:bodyPr/>
        <a:lstStyle/>
        <a:p>
          <a:endParaRPr lang="en-US"/>
        </a:p>
      </dgm:t>
    </dgm:pt>
    <dgm:pt modelId="{A1A1EB70-F74A-4545-B8C8-543CB543E6BF}">
      <dgm:prSet/>
      <dgm:spPr/>
      <dgm:t>
        <a:bodyPr/>
        <a:lstStyle/>
        <a:p>
          <a:pPr rtl="0"/>
          <a:r>
            <a:rPr lang="en-US" dirty="0"/>
            <a:t>Platform products</a:t>
          </a:r>
        </a:p>
      </dgm:t>
    </dgm:pt>
    <dgm:pt modelId="{7F59CBB8-E73D-4326-A122-3F3D1F1C80DA}" type="parTrans" cxnId="{5226BC9B-8B13-45CC-AD04-B54FCA94BFCC}">
      <dgm:prSet/>
      <dgm:spPr/>
      <dgm:t>
        <a:bodyPr/>
        <a:lstStyle/>
        <a:p>
          <a:endParaRPr lang="en-US"/>
        </a:p>
      </dgm:t>
    </dgm:pt>
    <dgm:pt modelId="{4B295FB8-9B2E-4556-837D-A6936BCC5E15}" type="sibTrans" cxnId="{5226BC9B-8B13-45CC-AD04-B54FCA94BFCC}">
      <dgm:prSet/>
      <dgm:spPr/>
      <dgm:t>
        <a:bodyPr/>
        <a:lstStyle/>
        <a:p>
          <a:endParaRPr lang="en-US"/>
        </a:p>
      </dgm:t>
    </dgm:pt>
    <dgm:pt modelId="{BA4F3885-0CB6-48B3-A77F-197E5A519835}">
      <dgm:prSet/>
      <dgm:spPr/>
      <dgm:t>
        <a:bodyPr/>
        <a:lstStyle/>
        <a:p>
          <a:pPr rtl="0"/>
          <a:r>
            <a:rPr lang="en-US" dirty="0"/>
            <a:t>Built around a preexisting technological subsystem</a:t>
          </a:r>
        </a:p>
      </dgm:t>
    </dgm:pt>
    <dgm:pt modelId="{CC4767B7-563F-41DE-A17E-D300434DC022}" type="parTrans" cxnId="{5E8A90CE-8CA5-4AEF-A1D7-9D0C3A6CF88E}">
      <dgm:prSet/>
      <dgm:spPr/>
      <dgm:t>
        <a:bodyPr/>
        <a:lstStyle/>
        <a:p>
          <a:endParaRPr lang="en-US"/>
        </a:p>
      </dgm:t>
    </dgm:pt>
    <dgm:pt modelId="{503125B9-D5B0-49F1-8E98-7A3869407551}" type="sibTrans" cxnId="{5E8A90CE-8CA5-4AEF-A1D7-9D0C3A6CF88E}">
      <dgm:prSet/>
      <dgm:spPr/>
      <dgm:t>
        <a:bodyPr/>
        <a:lstStyle/>
        <a:p>
          <a:endParaRPr lang="en-US"/>
        </a:p>
      </dgm:t>
    </dgm:pt>
    <dgm:pt modelId="{16ECEA51-FD8C-46C4-9E2A-3BBC2A70CA03}">
      <dgm:prSet/>
      <dgm:spPr/>
      <dgm:t>
        <a:bodyPr/>
        <a:lstStyle/>
        <a:p>
          <a:pPr rtl="0"/>
          <a:r>
            <a:rPr lang="en-US" dirty="0"/>
            <a:t>Process-intensive products</a:t>
          </a:r>
        </a:p>
      </dgm:t>
    </dgm:pt>
    <dgm:pt modelId="{7E63AF73-12D2-4D4B-A461-734D0E9F4379}" type="parTrans" cxnId="{F6B0CE3E-ED0E-41F6-A54C-6E33E34BE1B0}">
      <dgm:prSet/>
      <dgm:spPr/>
      <dgm:t>
        <a:bodyPr/>
        <a:lstStyle/>
        <a:p>
          <a:endParaRPr lang="en-US"/>
        </a:p>
      </dgm:t>
    </dgm:pt>
    <dgm:pt modelId="{800E59E9-C695-4D73-B72D-9C2577B9280D}" type="sibTrans" cxnId="{F6B0CE3E-ED0E-41F6-A54C-6E33E34BE1B0}">
      <dgm:prSet/>
      <dgm:spPr/>
      <dgm:t>
        <a:bodyPr/>
        <a:lstStyle/>
        <a:p>
          <a:endParaRPr lang="en-US"/>
        </a:p>
      </dgm:t>
    </dgm:pt>
    <dgm:pt modelId="{122B869B-32B9-4EB7-BFCC-66FC018A97FE}">
      <dgm:prSet/>
      <dgm:spPr/>
      <dgm:t>
        <a:bodyPr/>
        <a:lstStyle/>
        <a:p>
          <a:pPr rtl="0"/>
          <a:r>
            <a:rPr lang="en-US" dirty="0"/>
            <a:t>Production process has an impact on the properties of the product</a:t>
          </a:r>
        </a:p>
      </dgm:t>
    </dgm:pt>
    <dgm:pt modelId="{2B282166-C5A1-4A1C-8A19-6D7A5B4F3039}" type="parTrans" cxnId="{362C060A-7C01-485C-9EA3-98D658AB46FC}">
      <dgm:prSet/>
      <dgm:spPr/>
      <dgm:t>
        <a:bodyPr/>
        <a:lstStyle/>
        <a:p>
          <a:endParaRPr lang="en-US"/>
        </a:p>
      </dgm:t>
    </dgm:pt>
    <dgm:pt modelId="{FC11591E-E4B0-4E78-8CFA-42FE7926B04C}" type="sibTrans" cxnId="{362C060A-7C01-485C-9EA3-98D658AB46FC}">
      <dgm:prSet/>
      <dgm:spPr/>
      <dgm:t>
        <a:bodyPr/>
        <a:lstStyle/>
        <a:p>
          <a:endParaRPr lang="en-US"/>
        </a:p>
      </dgm:t>
    </dgm:pt>
    <dgm:pt modelId="{67446B14-80BA-4B7B-A4CA-123ECDF47787}">
      <dgm:prSet/>
      <dgm:spPr/>
      <dgm:t>
        <a:bodyPr/>
        <a:lstStyle/>
        <a:p>
          <a:pPr rtl="0"/>
          <a:r>
            <a:rPr lang="en-US" dirty="0"/>
            <a:t>Product design cannot be separated from process design</a:t>
          </a:r>
        </a:p>
      </dgm:t>
    </dgm:pt>
    <dgm:pt modelId="{8CCB439B-0D25-4B0A-B1B7-D3D9F4E88A93}" type="parTrans" cxnId="{50F31E0F-ABFE-4CE9-B5E1-A2F67782C8E7}">
      <dgm:prSet/>
      <dgm:spPr/>
      <dgm:t>
        <a:bodyPr/>
        <a:lstStyle/>
        <a:p>
          <a:endParaRPr lang="en-US"/>
        </a:p>
      </dgm:t>
    </dgm:pt>
    <dgm:pt modelId="{748C0396-C8D1-476B-AF50-BABB637BDD8D}" type="sibTrans" cxnId="{50F31E0F-ABFE-4CE9-B5E1-A2F67782C8E7}">
      <dgm:prSet/>
      <dgm:spPr/>
      <dgm:t>
        <a:bodyPr/>
        <a:lstStyle/>
        <a:p>
          <a:endParaRPr lang="en-US"/>
        </a:p>
      </dgm:t>
    </dgm:pt>
    <dgm:pt modelId="{9450BC8F-E425-4489-BE04-FFBD38329EA0}" type="pres">
      <dgm:prSet presAssocID="{3A96A81E-0744-4786-A560-47F49CA40A7E}" presName="linear" presStyleCnt="0">
        <dgm:presLayoutVars>
          <dgm:animLvl val="lvl"/>
          <dgm:resizeHandles val="exact"/>
        </dgm:presLayoutVars>
      </dgm:prSet>
      <dgm:spPr/>
    </dgm:pt>
    <dgm:pt modelId="{2466BAD0-6AFF-434C-BD3C-82F836EEF8F7}" type="pres">
      <dgm:prSet presAssocID="{8B2B13BE-D303-4286-AE2B-F136F67AF60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10AF0AD-8F07-4A23-88A9-8E234A826D2E}" type="pres">
      <dgm:prSet presAssocID="{8B2B13BE-D303-4286-AE2B-F136F67AF604}" presName="childText" presStyleLbl="revTx" presStyleIdx="0" presStyleCnt="3">
        <dgm:presLayoutVars>
          <dgm:bulletEnabled val="1"/>
        </dgm:presLayoutVars>
      </dgm:prSet>
      <dgm:spPr/>
    </dgm:pt>
    <dgm:pt modelId="{39C4633D-D1BA-435C-A077-EBA0E307E654}" type="pres">
      <dgm:prSet presAssocID="{A1A1EB70-F74A-4545-B8C8-543CB543E6B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C4046D4-CC3E-467F-A440-941F1FECFB9E}" type="pres">
      <dgm:prSet presAssocID="{A1A1EB70-F74A-4545-B8C8-543CB543E6BF}" presName="childText" presStyleLbl="revTx" presStyleIdx="1" presStyleCnt="3">
        <dgm:presLayoutVars>
          <dgm:bulletEnabled val="1"/>
        </dgm:presLayoutVars>
      </dgm:prSet>
      <dgm:spPr/>
    </dgm:pt>
    <dgm:pt modelId="{EB41846F-DEFA-4D01-B5BD-C0CF0EC6FE82}" type="pres">
      <dgm:prSet presAssocID="{16ECEA51-FD8C-46C4-9E2A-3BBC2A70CA0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AF3CF92-9135-4890-9DA2-8A86E2F754D2}" type="pres">
      <dgm:prSet presAssocID="{16ECEA51-FD8C-46C4-9E2A-3BBC2A70CA03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AE7BE30-DB8C-45D8-8B38-431E9A75C087}" srcId="{3A96A81E-0744-4786-A560-47F49CA40A7E}" destId="{8B2B13BE-D303-4286-AE2B-F136F67AF604}" srcOrd="0" destOrd="0" parTransId="{68E690C0-194A-47F4-8EA8-390DD5BF69B2}" sibTransId="{2F025FFB-7CA2-4F57-87A2-2E467BF1A704}"/>
    <dgm:cxn modelId="{362C060A-7C01-485C-9EA3-98D658AB46FC}" srcId="{16ECEA51-FD8C-46C4-9E2A-3BBC2A70CA03}" destId="{122B869B-32B9-4EB7-BFCC-66FC018A97FE}" srcOrd="0" destOrd="0" parTransId="{2B282166-C5A1-4A1C-8A19-6D7A5B4F3039}" sibTransId="{FC11591E-E4B0-4E78-8CFA-42FE7926B04C}"/>
    <dgm:cxn modelId="{5226BC9B-8B13-45CC-AD04-B54FCA94BFCC}" srcId="{3A96A81E-0744-4786-A560-47F49CA40A7E}" destId="{A1A1EB70-F74A-4545-B8C8-543CB543E6BF}" srcOrd="1" destOrd="0" parTransId="{7F59CBB8-E73D-4326-A122-3F3D1F1C80DA}" sibTransId="{4B295FB8-9B2E-4556-837D-A6936BCC5E15}"/>
    <dgm:cxn modelId="{C96DCBD0-FE1F-4C8C-A2CA-3529445E2400}" type="presOf" srcId="{3A96A81E-0744-4786-A560-47F49CA40A7E}" destId="{9450BC8F-E425-4489-BE04-FFBD38329EA0}" srcOrd="0" destOrd="0" presId="urn:microsoft.com/office/officeart/2005/8/layout/vList2"/>
    <dgm:cxn modelId="{86F8EAFD-F415-42F0-B1D0-92ACEEE65E4A}" type="presOf" srcId="{BA4F3885-0CB6-48B3-A77F-197E5A519835}" destId="{1C4046D4-CC3E-467F-A440-941F1FECFB9E}" srcOrd="0" destOrd="0" presId="urn:microsoft.com/office/officeart/2005/8/layout/vList2"/>
    <dgm:cxn modelId="{27899578-9F01-4C43-B542-A16F6AF28819}" type="presOf" srcId="{6A706F87-E218-4E56-B4A4-BD451F69368E}" destId="{E10AF0AD-8F07-4A23-88A9-8E234A826D2E}" srcOrd="0" destOrd="0" presId="urn:microsoft.com/office/officeart/2005/8/layout/vList2"/>
    <dgm:cxn modelId="{E291E874-EBDA-4C5F-8BD6-2BAB8CA8DBA5}" type="presOf" srcId="{16ECEA51-FD8C-46C4-9E2A-3BBC2A70CA03}" destId="{EB41846F-DEFA-4D01-B5BD-C0CF0EC6FE82}" srcOrd="0" destOrd="0" presId="urn:microsoft.com/office/officeart/2005/8/layout/vList2"/>
    <dgm:cxn modelId="{C4300066-C2CD-49A8-B21F-1C2DD52D6C70}" type="presOf" srcId="{A1A1EB70-F74A-4545-B8C8-543CB543E6BF}" destId="{39C4633D-D1BA-435C-A077-EBA0E307E654}" srcOrd="0" destOrd="0" presId="urn:microsoft.com/office/officeart/2005/8/layout/vList2"/>
    <dgm:cxn modelId="{5E8A90CE-8CA5-4AEF-A1D7-9D0C3A6CF88E}" srcId="{A1A1EB70-F74A-4545-B8C8-543CB543E6BF}" destId="{BA4F3885-0CB6-48B3-A77F-197E5A519835}" srcOrd="0" destOrd="0" parTransId="{CC4767B7-563F-41DE-A17E-D300434DC022}" sibTransId="{503125B9-D5B0-49F1-8E98-7A3869407551}"/>
    <dgm:cxn modelId="{F6B0CE3E-ED0E-41F6-A54C-6E33E34BE1B0}" srcId="{3A96A81E-0744-4786-A560-47F49CA40A7E}" destId="{16ECEA51-FD8C-46C4-9E2A-3BBC2A70CA03}" srcOrd="2" destOrd="0" parTransId="{7E63AF73-12D2-4D4B-A461-734D0E9F4379}" sibTransId="{800E59E9-C695-4D73-B72D-9C2577B9280D}"/>
    <dgm:cxn modelId="{50F31E0F-ABFE-4CE9-B5E1-A2F67782C8E7}" srcId="{16ECEA51-FD8C-46C4-9E2A-3BBC2A70CA03}" destId="{67446B14-80BA-4B7B-A4CA-123ECDF47787}" srcOrd="1" destOrd="0" parTransId="{8CCB439B-0D25-4B0A-B1B7-D3D9F4E88A93}" sibTransId="{748C0396-C8D1-476B-AF50-BABB637BDD8D}"/>
    <dgm:cxn modelId="{E021B623-B82B-4138-B0A1-A529832C56E2}" type="presOf" srcId="{67446B14-80BA-4B7B-A4CA-123ECDF47787}" destId="{BAF3CF92-9135-4890-9DA2-8A86E2F754D2}" srcOrd="0" destOrd="1" presId="urn:microsoft.com/office/officeart/2005/8/layout/vList2"/>
    <dgm:cxn modelId="{32A25FC3-10A2-4909-9ECD-EED8FE4E984C}" type="presOf" srcId="{122B869B-32B9-4EB7-BFCC-66FC018A97FE}" destId="{BAF3CF92-9135-4890-9DA2-8A86E2F754D2}" srcOrd="0" destOrd="0" presId="urn:microsoft.com/office/officeart/2005/8/layout/vList2"/>
    <dgm:cxn modelId="{EF33A30C-584A-4963-A540-8275FC9E2E7B}" type="presOf" srcId="{8B2B13BE-D303-4286-AE2B-F136F67AF604}" destId="{2466BAD0-6AFF-434C-BD3C-82F836EEF8F7}" srcOrd="0" destOrd="0" presId="urn:microsoft.com/office/officeart/2005/8/layout/vList2"/>
    <dgm:cxn modelId="{DF3AC22F-5A85-4695-AB39-429FC4D5ACF3}" srcId="{8B2B13BE-D303-4286-AE2B-F136F67AF604}" destId="{6A706F87-E218-4E56-B4A4-BD451F69368E}" srcOrd="0" destOrd="0" parTransId="{772D3E2D-3E22-40B2-98B5-AE39BD3D023A}" sibTransId="{558086F6-36AD-41D2-BEFE-831C447ED8BD}"/>
    <dgm:cxn modelId="{1AB5806C-3DB9-4373-A677-3A6046FA6B12}" type="presParOf" srcId="{9450BC8F-E425-4489-BE04-FFBD38329EA0}" destId="{2466BAD0-6AFF-434C-BD3C-82F836EEF8F7}" srcOrd="0" destOrd="0" presId="urn:microsoft.com/office/officeart/2005/8/layout/vList2"/>
    <dgm:cxn modelId="{8414EF8A-E2BF-494D-A704-70A01BEC1D6A}" type="presParOf" srcId="{9450BC8F-E425-4489-BE04-FFBD38329EA0}" destId="{E10AF0AD-8F07-4A23-88A9-8E234A826D2E}" srcOrd="1" destOrd="0" presId="urn:microsoft.com/office/officeart/2005/8/layout/vList2"/>
    <dgm:cxn modelId="{3DCA7DD4-55D3-4EC1-ACF3-9815689E2677}" type="presParOf" srcId="{9450BC8F-E425-4489-BE04-FFBD38329EA0}" destId="{39C4633D-D1BA-435C-A077-EBA0E307E654}" srcOrd="2" destOrd="0" presId="urn:microsoft.com/office/officeart/2005/8/layout/vList2"/>
    <dgm:cxn modelId="{FB99190D-5766-4914-9347-CF9BE4D15D27}" type="presParOf" srcId="{9450BC8F-E425-4489-BE04-FFBD38329EA0}" destId="{1C4046D4-CC3E-467F-A440-941F1FECFB9E}" srcOrd="3" destOrd="0" presId="urn:microsoft.com/office/officeart/2005/8/layout/vList2"/>
    <dgm:cxn modelId="{EEA599E6-B1B8-4443-8FC6-6AE4C818C0B9}" type="presParOf" srcId="{9450BC8F-E425-4489-BE04-FFBD38329EA0}" destId="{EB41846F-DEFA-4D01-B5BD-C0CF0EC6FE82}" srcOrd="4" destOrd="0" presId="urn:microsoft.com/office/officeart/2005/8/layout/vList2"/>
    <dgm:cxn modelId="{6785F538-68C7-47F1-A917-B1E20F77AD30}" type="presParOf" srcId="{9450BC8F-E425-4489-BE04-FFBD38329EA0}" destId="{BAF3CF92-9135-4890-9DA2-8A86E2F754D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471AA2-A367-411B-BD0B-4ADA5B23831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ECF6F59-83AC-44AE-A730-FD693940728A}">
      <dgm:prSet/>
      <dgm:spPr/>
      <dgm:t>
        <a:bodyPr/>
        <a:lstStyle/>
        <a:p>
          <a:pPr rtl="0"/>
          <a:r>
            <a:rPr lang="en-US" dirty="0"/>
            <a:t>Customized products</a:t>
          </a:r>
        </a:p>
      </dgm:t>
    </dgm:pt>
    <dgm:pt modelId="{26B6BB84-410F-4929-9FD5-92B91BB3F376}" type="parTrans" cxnId="{965CA61E-05D8-48D6-A88A-35447A987820}">
      <dgm:prSet/>
      <dgm:spPr/>
      <dgm:t>
        <a:bodyPr/>
        <a:lstStyle/>
        <a:p>
          <a:endParaRPr lang="en-US"/>
        </a:p>
      </dgm:t>
    </dgm:pt>
    <dgm:pt modelId="{0D754416-577D-4424-B21C-43408A1C34D6}" type="sibTrans" cxnId="{965CA61E-05D8-48D6-A88A-35447A987820}">
      <dgm:prSet/>
      <dgm:spPr/>
      <dgm:t>
        <a:bodyPr/>
        <a:lstStyle/>
        <a:p>
          <a:endParaRPr lang="en-US"/>
        </a:p>
      </dgm:t>
    </dgm:pt>
    <dgm:pt modelId="{45126E41-CC13-4FD1-8EF6-8D05B95E9771}">
      <dgm:prSet/>
      <dgm:spPr/>
      <dgm:t>
        <a:bodyPr/>
        <a:lstStyle/>
        <a:p>
          <a:pPr rtl="0"/>
          <a:r>
            <a:rPr lang="en-US" dirty="0"/>
            <a:t>New products are slight variations of existing configurations</a:t>
          </a:r>
        </a:p>
      </dgm:t>
    </dgm:pt>
    <dgm:pt modelId="{F16CBFF2-A81B-43B7-AA89-0AFC2912A121}" type="parTrans" cxnId="{2595FD62-B38E-4142-8839-28EFAC48ACED}">
      <dgm:prSet/>
      <dgm:spPr/>
      <dgm:t>
        <a:bodyPr/>
        <a:lstStyle/>
        <a:p>
          <a:endParaRPr lang="en-US"/>
        </a:p>
      </dgm:t>
    </dgm:pt>
    <dgm:pt modelId="{A688AB5F-B3A7-43AA-B631-AF5AE518B8A5}" type="sibTrans" cxnId="{2595FD62-B38E-4142-8839-28EFAC48ACED}">
      <dgm:prSet/>
      <dgm:spPr/>
      <dgm:t>
        <a:bodyPr/>
        <a:lstStyle/>
        <a:p>
          <a:endParaRPr lang="en-US"/>
        </a:p>
      </dgm:t>
    </dgm:pt>
    <dgm:pt modelId="{0628633F-2A53-4F3C-BFB2-BEF796328C9A}">
      <dgm:prSet/>
      <dgm:spPr/>
      <dgm:t>
        <a:bodyPr/>
        <a:lstStyle/>
        <a:p>
          <a:pPr rtl="0"/>
          <a:r>
            <a:rPr lang="en-US" dirty="0"/>
            <a:t>High-risk products</a:t>
          </a:r>
        </a:p>
      </dgm:t>
    </dgm:pt>
    <dgm:pt modelId="{27F6D65F-6FCF-409C-BF91-E7DCE35648A8}" type="parTrans" cxnId="{A162DA2C-30CA-4472-9010-3A88EE0D0D24}">
      <dgm:prSet/>
      <dgm:spPr/>
      <dgm:t>
        <a:bodyPr/>
        <a:lstStyle/>
        <a:p>
          <a:endParaRPr lang="en-US"/>
        </a:p>
      </dgm:t>
    </dgm:pt>
    <dgm:pt modelId="{443C2CB3-F306-4708-B78D-0A7F16BC3918}" type="sibTrans" cxnId="{A162DA2C-30CA-4472-9010-3A88EE0D0D24}">
      <dgm:prSet/>
      <dgm:spPr/>
      <dgm:t>
        <a:bodyPr/>
        <a:lstStyle/>
        <a:p>
          <a:endParaRPr lang="en-US"/>
        </a:p>
      </dgm:t>
    </dgm:pt>
    <dgm:pt modelId="{7F882D86-EBFD-4622-A150-0CFF5AE0DFD8}">
      <dgm:prSet/>
      <dgm:spPr/>
      <dgm:t>
        <a:bodyPr/>
        <a:lstStyle/>
        <a:p>
          <a:pPr rtl="0"/>
          <a:r>
            <a:rPr lang="en-US" dirty="0"/>
            <a:t>Technical or market uncertainties create high risks of failure</a:t>
          </a:r>
        </a:p>
      </dgm:t>
    </dgm:pt>
    <dgm:pt modelId="{B0421CAF-95EB-4EA4-B8D8-D02B72911391}" type="parTrans" cxnId="{243F3D95-B243-42E6-89DF-E92AE3EA8F91}">
      <dgm:prSet/>
      <dgm:spPr/>
      <dgm:t>
        <a:bodyPr/>
        <a:lstStyle/>
        <a:p>
          <a:endParaRPr lang="en-US"/>
        </a:p>
      </dgm:t>
    </dgm:pt>
    <dgm:pt modelId="{1A67C712-F696-474E-B147-B1BA03ABB5D8}" type="sibTrans" cxnId="{243F3D95-B243-42E6-89DF-E92AE3EA8F91}">
      <dgm:prSet/>
      <dgm:spPr/>
      <dgm:t>
        <a:bodyPr/>
        <a:lstStyle/>
        <a:p>
          <a:endParaRPr lang="en-US"/>
        </a:p>
      </dgm:t>
    </dgm:pt>
    <dgm:pt modelId="{5D26796A-E8A8-4AD7-A8DC-405B63C7F30C}">
      <dgm:prSet/>
      <dgm:spPr/>
      <dgm:t>
        <a:bodyPr/>
        <a:lstStyle/>
        <a:p>
          <a:pPr rtl="0"/>
          <a:r>
            <a:rPr lang="en-US" dirty="0"/>
            <a:t>Quick-build products</a:t>
          </a:r>
        </a:p>
      </dgm:t>
    </dgm:pt>
    <dgm:pt modelId="{D56EDEA0-FF7F-459D-9F4A-5879A5CA8DE3}" type="parTrans" cxnId="{839D5919-4FF6-4559-9C3C-659BA9C11D58}">
      <dgm:prSet/>
      <dgm:spPr/>
      <dgm:t>
        <a:bodyPr/>
        <a:lstStyle/>
        <a:p>
          <a:endParaRPr lang="en-US"/>
        </a:p>
      </dgm:t>
    </dgm:pt>
    <dgm:pt modelId="{F9367FA7-10A6-427B-A1C8-C65710F71681}" type="sibTrans" cxnId="{839D5919-4FF6-4559-9C3C-659BA9C11D58}">
      <dgm:prSet/>
      <dgm:spPr/>
      <dgm:t>
        <a:bodyPr/>
        <a:lstStyle/>
        <a:p>
          <a:endParaRPr lang="en-US"/>
        </a:p>
      </dgm:t>
    </dgm:pt>
    <dgm:pt modelId="{DB0D6107-A94E-4C6A-91DC-0B325934A4FD}">
      <dgm:prSet/>
      <dgm:spPr/>
      <dgm:t>
        <a:bodyPr/>
        <a:lstStyle/>
        <a:p>
          <a:pPr rtl="0"/>
          <a:r>
            <a:rPr lang="en-US" dirty="0"/>
            <a:t>Rapid modeling and prototyping enables many design-build-test cycles</a:t>
          </a:r>
        </a:p>
      </dgm:t>
    </dgm:pt>
    <dgm:pt modelId="{58DCC1DC-B4E3-46FD-9A06-89A2129911A5}" type="parTrans" cxnId="{C39F8F99-6AB4-4634-99FB-A941F3F4BEEB}">
      <dgm:prSet/>
      <dgm:spPr/>
      <dgm:t>
        <a:bodyPr/>
        <a:lstStyle/>
        <a:p>
          <a:endParaRPr lang="en-US"/>
        </a:p>
      </dgm:t>
    </dgm:pt>
    <dgm:pt modelId="{CCD85A78-7BD7-47CC-9933-4E20C9F299A9}" type="sibTrans" cxnId="{C39F8F99-6AB4-4634-99FB-A941F3F4BEEB}">
      <dgm:prSet/>
      <dgm:spPr/>
      <dgm:t>
        <a:bodyPr/>
        <a:lstStyle/>
        <a:p>
          <a:endParaRPr lang="en-US"/>
        </a:p>
      </dgm:t>
    </dgm:pt>
    <dgm:pt modelId="{5E84C29D-177A-4D77-9C1D-ADB3D245045B}">
      <dgm:prSet/>
      <dgm:spPr/>
      <dgm:t>
        <a:bodyPr/>
        <a:lstStyle/>
        <a:p>
          <a:pPr rtl="0"/>
          <a:r>
            <a:rPr lang="en-US" dirty="0"/>
            <a:t>Complex systems</a:t>
          </a:r>
        </a:p>
      </dgm:t>
    </dgm:pt>
    <dgm:pt modelId="{FFF043C5-F07A-44BA-8FDE-18B888A4A07C}" type="parTrans" cxnId="{7B599C27-7BD0-48D3-B9CF-28A59F3CD2C1}">
      <dgm:prSet/>
      <dgm:spPr/>
      <dgm:t>
        <a:bodyPr/>
        <a:lstStyle/>
        <a:p>
          <a:endParaRPr lang="en-US"/>
        </a:p>
      </dgm:t>
    </dgm:pt>
    <dgm:pt modelId="{95ACAD8E-8B18-483F-B1B4-CB4D5D01D581}" type="sibTrans" cxnId="{7B599C27-7BD0-48D3-B9CF-28A59F3CD2C1}">
      <dgm:prSet/>
      <dgm:spPr/>
      <dgm:t>
        <a:bodyPr/>
        <a:lstStyle/>
        <a:p>
          <a:endParaRPr lang="en-US"/>
        </a:p>
      </dgm:t>
    </dgm:pt>
    <dgm:pt modelId="{9B49A051-9108-476D-A07F-F297841C57F7}">
      <dgm:prSet/>
      <dgm:spPr/>
      <dgm:t>
        <a:bodyPr/>
        <a:lstStyle/>
        <a:p>
          <a:pPr rtl="0"/>
          <a:r>
            <a:rPr lang="en-US" dirty="0"/>
            <a:t>Systems must be decomposed into several subsystems and many components</a:t>
          </a:r>
        </a:p>
      </dgm:t>
    </dgm:pt>
    <dgm:pt modelId="{2EFF796A-FDDB-40E1-AE3F-9A36E56A2237}" type="parTrans" cxnId="{7B773ACE-D44D-4E5C-BECC-7A3C9931A2E3}">
      <dgm:prSet/>
      <dgm:spPr/>
      <dgm:t>
        <a:bodyPr/>
        <a:lstStyle/>
        <a:p>
          <a:endParaRPr lang="en-US"/>
        </a:p>
      </dgm:t>
    </dgm:pt>
    <dgm:pt modelId="{324F3BC1-DBF5-4743-9FF7-BB7A9757EFD3}" type="sibTrans" cxnId="{7B773ACE-D44D-4E5C-BECC-7A3C9931A2E3}">
      <dgm:prSet/>
      <dgm:spPr/>
      <dgm:t>
        <a:bodyPr/>
        <a:lstStyle/>
        <a:p>
          <a:endParaRPr lang="en-US"/>
        </a:p>
      </dgm:t>
    </dgm:pt>
    <dgm:pt modelId="{C5FDC47D-E7FD-465D-9836-CA73DF46F61C}" type="pres">
      <dgm:prSet presAssocID="{3F471AA2-A367-411B-BD0B-4ADA5B238313}" presName="linear" presStyleCnt="0">
        <dgm:presLayoutVars>
          <dgm:animLvl val="lvl"/>
          <dgm:resizeHandles val="exact"/>
        </dgm:presLayoutVars>
      </dgm:prSet>
      <dgm:spPr/>
    </dgm:pt>
    <dgm:pt modelId="{5034BBFC-5BF8-43BE-88BF-BF4AC1294792}" type="pres">
      <dgm:prSet presAssocID="{7ECF6F59-83AC-44AE-A730-FD693940728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D41446D-41A1-42AC-8132-3B2EFAA4EFBA}" type="pres">
      <dgm:prSet presAssocID="{7ECF6F59-83AC-44AE-A730-FD693940728A}" presName="childText" presStyleLbl="revTx" presStyleIdx="0" presStyleCnt="4">
        <dgm:presLayoutVars>
          <dgm:bulletEnabled val="1"/>
        </dgm:presLayoutVars>
      </dgm:prSet>
      <dgm:spPr/>
    </dgm:pt>
    <dgm:pt modelId="{FCC9DAE3-2305-4120-80D2-AC9CDD2B6A58}" type="pres">
      <dgm:prSet presAssocID="{0628633F-2A53-4F3C-BFB2-BEF796328C9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833A6A4-E393-45A3-861B-E1406D2C5B4A}" type="pres">
      <dgm:prSet presAssocID="{0628633F-2A53-4F3C-BFB2-BEF796328C9A}" presName="childText" presStyleLbl="revTx" presStyleIdx="1" presStyleCnt="4">
        <dgm:presLayoutVars>
          <dgm:bulletEnabled val="1"/>
        </dgm:presLayoutVars>
      </dgm:prSet>
      <dgm:spPr/>
    </dgm:pt>
    <dgm:pt modelId="{087C0513-B56B-4524-AC17-B3F1BB623509}" type="pres">
      <dgm:prSet presAssocID="{5D26796A-E8A8-4AD7-A8DC-405B63C7F30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5B573ED-8F2C-467C-AF23-1A5556B26ADC}" type="pres">
      <dgm:prSet presAssocID="{5D26796A-E8A8-4AD7-A8DC-405B63C7F30C}" presName="childText" presStyleLbl="revTx" presStyleIdx="2" presStyleCnt="4">
        <dgm:presLayoutVars>
          <dgm:bulletEnabled val="1"/>
        </dgm:presLayoutVars>
      </dgm:prSet>
      <dgm:spPr/>
    </dgm:pt>
    <dgm:pt modelId="{E8E433B1-3878-49AD-9396-16EF8A9658A2}" type="pres">
      <dgm:prSet presAssocID="{5E84C29D-177A-4D77-9C1D-ADB3D245045B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98D5F276-0CF3-4E1C-9EF2-CB6592C45B11}" type="pres">
      <dgm:prSet presAssocID="{5E84C29D-177A-4D77-9C1D-ADB3D245045B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189A9835-37AC-46D5-BF04-F580D4B1EB39}" type="presOf" srcId="{5E84C29D-177A-4D77-9C1D-ADB3D245045B}" destId="{E8E433B1-3878-49AD-9396-16EF8A9658A2}" srcOrd="0" destOrd="0" presId="urn:microsoft.com/office/officeart/2005/8/layout/vList2"/>
    <dgm:cxn modelId="{7B599C27-7BD0-48D3-B9CF-28A59F3CD2C1}" srcId="{3F471AA2-A367-411B-BD0B-4ADA5B238313}" destId="{5E84C29D-177A-4D77-9C1D-ADB3D245045B}" srcOrd="3" destOrd="0" parTransId="{FFF043C5-F07A-44BA-8FDE-18B888A4A07C}" sibTransId="{95ACAD8E-8B18-483F-B1B4-CB4D5D01D581}"/>
    <dgm:cxn modelId="{785CA494-B9B9-47F1-9828-496729C3A9A7}" type="presOf" srcId="{3F471AA2-A367-411B-BD0B-4ADA5B238313}" destId="{C5FDC47D-E7FD-465D-9836-CA73DF46F61C}" srcOrd="0" destOrd="0" presId="urn:microsoft.com/office/officeart/2005/8/layout/vList2"/>
    <dgm:cxn modelId="{A162DA2C-30CA-4472-9010-3A88EE0D0D24}" srcId="{3F471AA2-A367-411B-BD0B-4ADA5B238313}" destId="{0628633F-2A53-4F3C-BFB2-BEF796328C9A}" srcOrd="1" destOrd="0" parTransId="{27F6D65F-6FCF-409C-BF91-E7DCE35648A8}" sibTransId="{443C2CB3-F306-4708-B78D-0A7F16BC3918}"/>
    <dgm:cxn modelId="{FDF888C1-C564-4F60-BF0B-197FAE691C49}" type="presOf" srcId="{45126E41-CC13-4FD1-8EF6-8D05B95E9771}" destId="{5D41446D-41A1-42AC-8132-3B2EFAA4EFBA}" srcOrd="0" destOrd="0" presId="urn:microsoft.com/office/officeart/2005/8/layout/vList2"/>
    <dgm:cxn modelId="{7B773ACE-D44D-4E5C-BECC-7A3C9931A2E3}" srcId="{5E84C29D-177A-4D77-9C1D-ADB3D245045B}" destId="{9B49A051-9108-476D-A07F-F297841C57F7}" srcOrd="0" destOrd="0" parTransId="{2EFF796A-FDDB-40E1-AE3F-9A36E56A2237}" sibTransId="{324F3BC1-DBF5-4743-9FF7-BB7A9757EFD3}"/>
    <dgm:cxn modelId="{17554652-A016-4146-B062-F032E99ACEBB}" type="presOf" srcId="{7ECF6F59-83AC-44AE-A730-FD693940728A}" destId="{5034BBFC-5BF8-43BE-88BF-BF4AC1294792}" srcOrd="0" destOrd="0" presId="urn:microsoft.com/office/officeart/2005/8/layout/vList2"/>
    <dgm:cxn modelId="{C39F8F99-6AB4-4634-99FB-A941F3F4BEEB}" srcId="{5D26796A-E8A8-4AD7-A8DC-405B63C7F30C}" destId="{DB0D6107-A94E-4C6A-91DC-0B325934A4FD}" srcOrd="0" destOrd="0" parTransId="{58DCC1DC-B4E3-46FD-9A06-89A2129911A5}" sibTransId="{CCD85A78-7BD7-47CC-9933-4E20C9F299A9}"/>
    <dgm:cxn modelId="{57ACEFA2-40C1-4515-9B6F-61347B12914B}" type="presOf" srcId="{0628633F-2A53-4F3C-BFB2-BEF796328C9A}" destId="{FCC9DAE3-2305-4120-80D2-AC9CDD2B6A58}" srcOrd="0" destOrd="0" presId="urn:microsoft.com/office/officeart/2005/8/layout/vList2"/>
    <dgm:cxn modelId="{BE7F901E-EB53-49A9-A584-B76B7A48F9B5}" type="presOf" srcId="{5D26796A-E8A8-4AD7-A8DC-405B63C7F30C}" destId="{087C0513-B56B-4524-AC17-B3F1BB623509}" srcOrd="0" destOrd="0" presId="urn:microsoft.com/office/officeart/2005/8/layout/vList2"/>
    <dgm:cxn modelId="{2595FD62-B38E-4142-8839-28EFAC48ACED}" srcId="{7ECF6F59-83AC-44AE-A730-FD693940728A}" destId="{45126E41-CC13-4FD1-8EF6-8D05B95E9771}" srcOrd="0" destOrd="0" parTransId="{F16CBFF2-A81B-43B7-AA89-0AFC2912A121}" sibTransId="{A688AB5F-B3A7-43AA-B631-AF5AE518B8A5}"/>
    <dgm:cxn modelId="{82480E1F-F89E-4EB2-80DB-4618FDD6D5AB}" type="presOf" srcId="{DB0D6107-A94E-4C6A-91DC-0B325934A4FD}" destId="{45B573ED-8F2C-467C-AF23-1A5556B26ADC}" srcOrd="0" destOrd="0" presId="urn:microsoft.com/office/officeart/2005/8/layout/vList2"/>
    <dgm:cxn modelId="{965CA61E-05D8-48D6-A88A-35447A987820}" srcId="{3F471AA2-A367-411B-BD0B-4ADA5B238313}" destId="{7ECF6F59-83AC-44AE-A730-FD693940728A}" srcOrd="0" destOrd="0" parTransId="{26B6BB84-410F-4929-9FD5-92B91BB3F376}" sibTransId="{0D754416-577D-4424-B21C-43408A1C34D6}"/>
    <dgm:cxn modelId="{7974E934-4636-41BD-A60E-5F98877E404E}" type="presOf" srcId="{9B49A051-9108-476D-A07F-F297841C57F7}" destId="{98D5F276-0CF3-4E1C-9EF2-CB6592C45B11}" srcOrd="0" destOrd="0" presId="urn:microsoft.com/office/officeart/2005/8/layout/vList2"/>
    <dgm:cxn modelId="{839D5919-4FF6-4559-9C3C-659BA9C11D58}" srcId="{3F471AA2-A367-411B-BD0B-4ADA5B238313}" destId="{5D26796A-E8A8-4AD7-A8DC-405B63C7F30C}" srcOrd="2" destOrd="0" parTransId="{D56EDEA0-FF7F-459D-9F4A-5879A5CA8DE3}" sibTransId="{F9367FA7-10A6-427B-A1C8-C65710F71681}"/>
    <dgm:cxn modelId="{243F3D95-B243-42E6-89DF-E92AE3EA8F91}" srcId="{0628633F-2A53-4F3C-BFB2-BEF796328C9A}" destId="{7F882D86-EBFD-4622-A150-0CFF5AE0DFD8}" srcOrd="0" destOrd="0" parTransId="{B0421CAF-95EB-4EA4-B8D8-D02B72911391}" sibTransId="{1A67C712-F696-474E-B147-B1BA03ABB5D8}"/>
    <dgm:cxn modelId="{71E1366E-93F7-4892-98CB-0E65212CD9E0}" type="presOf" srcId="{7F882D86-EBFD-4622-A150-0CFF5AE0DFD8}" destId="{1833A6A4-E393-45A3-861B-E1406D2C5B4A}" srcOrd="0" destOrd="0" presId="urn:microsoft.com/office/officeart/2005/8/layout/vList2"/>
    <dgm:cxn modelId="{786504DB-35A0-40E2-B6D3-3158ACC8FCF8}" type="presParOf" srcId="{C5FDC47D-E7FD-465D-9836-CA73DF46F61C}" destId="{5034BBFC-5BF8-43BE-88BF-BF4AC1294792}" srcOrd="0" destOrd="0" presId="urn:microsoft.com/office/officeart/2005/8/layout/vList2"/>
    <dgm:cxn modelId="{1F9092F9-9B62-4324-BCEC-8B04216B2AAD}" type="presParOf" srcId="{C5FDC47D-E7FD-465D-9836-CA73DF46F61C}" destId="{5D41446D-41A1-42AC-8132-3B2EFAA4EFBA}" srcOrd="1" destOrd="0" presId="urn:microsoft.com/office/officeart/2005/8/layout/vList2"/>
    <dgm:cxn modelId="{3C74EB8B-8AF9-424E-9909-7FA9CF34E952}" type="presParOf" srcId="{C5FDC47D-E7FD-465D-9836-CA73DF46F61C}" destId="{FCC9DAE3-2305-4120-80D2-AC9CDD2B6A58}" srcOrd="2" destOrd="0" presId="urn:microsoft.com/office/officeart/2005/8/layout/vList2"/>
    <dgm:cxn modelId="{EE998E17-42E6-4738-86D8-464504222116}" type="presParOf" srcId="{C5FDC47D-E7FD-465D-9836-CA73DF46F61C}" destId="{1833A6A4-E393-45A3-861B-E1406D2C5B4A}" srcOrd="3" destOrd="0" presId="urn:microsoft.com/office/officeart/2005/8/layout/vList2"/>
    <dgm:cxn modelId="{4CB8AA17-E130-4B63-827B-D9D29D804343}" type="presParOf" srcId="{C5FDC47D-E7FD-465D-9836-CA73DF46F61C}" destId="{087C0513-B56B-4524-AC17-B3F1BB623509}" srcOrd="4" destOrd="0" presId="urn:microsoft.com/office/officeart/2005/8/layout/vList2"/>
    <dgm:cxn modelId="{4152FF37-15FF-493A-A4C7-1A98FF72A0CE}" type="presParOf" srcId="{C5FDC47D-E7FD-465D-9836-CA73DF46F61C}" destId="{45B573ED-8F2C-467C-AF23-1A5556B26ADC}" srcOrd="5" destOrd="0" presId="urn:microsoft.com/office/officeart/2005/8/layout/vList2"/>
    <dgm:cxn modelId="{02772F1A-F29D-465E-8994-0AA4DBA337CA}" type="presParOf" srcId="{C5FDC47D-E7FD-465D-9836-CA73DF46F61C}" destId="{E8E433B1-3878-49AD-9396-16EF8A9658A2}" srcOrd="6" destOrd="0" presId="urn:microsoft.com/office/officeart/2005/8/layout/vList2"/>
    <dgm:cxn modelId="{7AC651A4-0497-4887-8D5D-272C9FA74A45}" type="presParOf" srcId="{C5FDC47D-E7FD-465D-9836-CA73DF46F61C}" destId="{98D5F276-0CF3-4E1C-9EF2-CB6592C45B11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16917A-9A84-4C04-BFA6-828AAB15F771}">
      <dsp:nvSpPr>
        <dsp:cNvPr id="0" name=""/>
        <dsp:cNvSpPr/>
      </dsp:nvSpPr>
      <dsp:spPr>
        <a:xfrm>
          <a:off x="0" y="39000"/>
          <a:ext cx="8229600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Phase 0: Planning</a:t>
          </a:r>
        </a:p>
      </dsp:txBody>
      <dsp:txXfrm>
        <a:off x="35411" y="74411"/>
        <a:ext cx="8158778" cy="654577"/>
      </dsp:txXfrm>
    </dsp:sp>
    <dsp:sp modelId="{5F0DA9B7-3E38-4FDA-8B97-41F1181BE5A3}">
      <dsp:nvSpPr>
        <dsp:cNvPr id="0" name=""/>
        <dsp:cNvSpPr/>
      </dsp:nvSpPr>
      <dsp:spPr>
        <a:xfrm>
          <a:off x="0" y="853680"/>
          <a:ext cx="8229600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Phase 1: Concept development</a:t>
          </a:r>
        </a:p>
      </dsp:txBody>
      <dsp:txXfrm>
        <a:off x="35411" y="889091"/>
        <a:ext cx="8158778" cy="654577"/>
      </dsp:txXfrm>
    </dsp:sp>
    <dsp:sp modelId="{ABCB4893-F3AD-4A36-A918-35BD39823554}">
      <dsp:nvSpPr>
        <dsp:cNvPr id="0" name=""/>
        <dsp:cNvSpPr/>
      </dsp:nvSpPr>
      <dsp:spPr>
        <a:xfrm>
          <a:off x="0" y="1668360"/>
          <a:ext cx="8229600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Phase 2: System-level design</a:t>
          </a:r>
        </a:p>
      </dsp:txBody>
      <dsp:txXfrm>
        <a:off x="35411" y="1703771"/>
        <a:ext cx="8158778" cy="654577"/>
      </dsp:txXfrm>
    </dsp:sp>
    <dsp:sp modelId="{C5CEA4E0-360B-4B61-857E-B95715DB516B}">
      <dsp:nvSpPr>
        <dsp:cNvPr id="0" name=""/>
        <dsp:cNvSpPr/>
      </dsp:nvSpPr>
      <dsp:spPr>
        <a:xfrm>
          <a:off x="0" y="2483040"/>
          <a:ext cx="8229600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Phase 3: Design detail</a:t>
          </a:r>
        </a:p>
      </dsp:txBody>
      <dsp:txXfrm>
        <a:off x="35411" y="2518451"/>
        <a:ext cx="8158778" cy="654577"/>
      </dsp:txXfrm>
    </dsp:sp>
    <dsp:sp modelId="{A43DF221-AD51-48D3-A31E-B39B5AD9B82D}">
      <dsp:nvSpPr>
        <dsp:cNvPr id="0" name=""/>
        <dsp:cNvSpPr/>
      </dsp:nvSpPr>
      <dsp:spPr>
        <a:xfrm>
          <a:off x="0" y="3297720"/>
          <a:ext cx="8229600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Phase 4: Testing and refinement</a:t>
          </a:r>
        </a:p>
      </dsp:txBody>
      <dsp:txXfrm>
        <a:off x="35411" y="3333131"/>
        <a:ext cx="8158778" cy="654577"/>
      </dsp:txXfrm>
    </dsp:sp>
    <dsp:sp modelId="{007CF2B0-D593-4290-9A6F-FCFACFAA565A}">
      <dsp:nvSpPr>
        <dsp:cNvPr id="0" name=""/>
        <dsp:cNvSpPr/>
      </dsp:nvSpPr>
      <dsp:spPr>
        <a:xfrm>
          <a:off x="0" y="4112400"/>
          <a:ext cx="8229600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Phase 5: Production ramp-up</a:t>
          </a:r>
        </a:p>
      </dsp:txBody>
      <dsp:txXfrm>
        <a:off x="35411" y="4147811"/>
        <a:ext cx="8158778" cy="65457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9C3898-EB0A-4481-BFB6-D9FEA06D06BE}">
      <dsp:nvSpPr>
        <dsp:cNvPr id="0" name=""/>
        <dsp:cNvSpPr/>
      </dsp:nvSpPr>
      <dsp:spPr>
        <a:xfrm>
          <a:off x="0" y="112349"/>
          <a:ext cx="82296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Similarity to current services</a:t>
          </a:r>
        </a:p>
      </dsp:txBody>
      <dsp:txXfrm>
        <a:off x="34269" y="146618"/>
        <a:ext cx="8161062" cy="633462"/>
      </dsp:txXfrm>
    </dsp:sp>
    <dsp:sp modelId="{EB674D28-A37F-4A3D-83F3-A8129F5DC071}">
      <dsp:nvSpPr>
        <dsp:cNvPr id="0" name=""/>
        <dsp:cNvSpPr/>
      </dsp:nvSpPr>
      <dsp:spPr>
        <a:xfrm>
          <a:off x="0" y="814349"/>
          <a:ext cx="8229600" cy="683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New service should fit into the current service experience for the customer</a:t>
          </a:r>
        </a:p>
      </dsp:txBody>
      <dsp:txXfrm>
        <a:off x="0" y="814349"/>
        <a:ext cx="8229600" cy="683100"/>
      </dsp:txXfrm>
    </dsp:sp>
    <dsp:sp modelId="{D0FC1024-3259-4490-88EF-C4983277B7B9}">
      <dsp:nvSpPr>
        <dsp:cNvPr id="0" name=""/>
        <dsp:cNvSpPr/>
      </dsp:nvSpPr>
      <dsp:spPr>
        <a:xfrm>
          <a:off x="0" y="1497450"/>
          <a:ext cx="82296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Similarity to current process</a:t>
          </a:r>
        </a:p>
      </dsp:txBody>
      <dsp:txXfrm>
        <a:off x="34269" y="1531719"/>
        <a:ext cx="8161062" cy="633462"/>
      </dsp:txXfrm>
    </dsp:sp>
    <dsp:sp modelId="{C6629289-C528-4D5B-B72B-9272898C98F3}">
      <dsp:nvSpPr>
        <dsp:cNvPr id="0" name=""/>
        <dsp:cNvSpPr/>
      </dsp:nvSpPr>
      <dsp:spPr>
        <a:xfrm>
          <a:off x="0" y="2199450"/>
          <a:ext cx="8229600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Even the greatest service ideas require operational support to execute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The more similar they are to the current process, the more of that support is already in place</a:t>
          </a:r>
        </a:p>
      </dsp:txBody>
      <dsp:txXfrm>
        <a:off x="0" y="2199450"/>
        <a:ext cx="8229600" cy="1366200"/>
      </dsp:txXfrm>
    </dsp:sp>
    <dsp:sp modelId="{D0F649F4-51C0-4886-B5C0-2E48F7DCA7CC}">
      <dsp:nvSpPr>
        <dsp:cNvPr id="0" name=""/>
        <dsp:cNvSpPr/>
      </dsp:nvSpPr>
      <dsp:spPr>
        <a:xfrm>
          <a:off x="0" y="3565650"/>
          <a:ext cx="82296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Financial justification</a:t>
          </a:r>
        </a:p>
      </dsp:txBody>
      <dsp:txXfrm>
        <a:off x="34269" y="3599919"/>
        <a:ext cx="8161062" cy="633462"/>
      </dsp:txXfrm>
    </dsp:sp>
    <dsp:sp modelId="{46652AC3-48D5-44FA-A0C7-CA637A804174}">
      <dsp:nvSpPr>
        <dsp:cNvPr id="0" name=""/>
        <dsp:cNvSpPr/>
      </dsp:nvSpPr>
      <dsp:spPr>
        <a:xfrm>
          <a:off x="0" y="4267650"/>
          <a:ext cx="8229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New services are costly and should be financially justified</a:t>
          </a:r>
        </a:p>
      </dsp:txBody>
      <dsp:txXfrm>
        <a:off x="0" y="4267650"/>
        <a:ext cx="8229600" cy="4968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9877C-7F2A-414C-B2C8-BAB186B7A10C}">
      <dsp:nvSpPr>
        <dsp:cNvPr id="0" name=""/>
        <dsp:cNvSpPr/>
      </dsp:nvSpPr>
      <dsp:spPr>
        <a:xfrm>
          <a:off x="0" y="128381"/>
          <a:ext cx="8229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Time to market</a:t>
          </a:r>
        </a:p>
      </dsp:txBody>
      <dsp:txXfrm>
        <a:off x="30842" y="159223"/>
        <a:ext cx="8167916" cy="570116"/>
      </dsp:txXfrm>
    </dsp:sp>
    <dsp:sp modelId="{B2376A1E-BCD9-4B7B-9E20-1C83958916A2}">
      <dsp:nvSpPr>
        <dsp:cNvPr id="0" name=""/>
        <dsp:cNvSpPr/>
      </dsp:nvSpPr>
      <dsp:spPr>
        <a:xfrm>
          <a:off x="0" y="760181"/>
          <a:ext cx="8229600" cy="922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There are two aspects to this, the frequency of new product introductions and the time from initial concept to market introduction</a:t>
          </a:r>
        </a:p>
      </dsp:txBody>
      <dsp:txXfrm>
        <a:off x="0" y="760181"/>
        <a:ext cx="8229600" cy="922184"/>
      </dsp:txXfrm>
    </dsp:sp>
    <dsp:sp modelId="{7C397530-9D19-4219-B391-DB03110F876C}">
      <dsp:nvSpPr>
        <dsp:cNvPr id="0" name=""/>
        <dsp:cNvSpPr/>
      </dsp:nvSpPr>
      <dsp:spPr>
        <a:xfrm>
          <a:off x="0" y="1682366"/>
          <a:ext cx="8229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Productivity</a:t>
          </a:r>
        </a:p>
      </dsp:txBody>
      <dsp:txXfrm>
        <a:off x="30842" y="1713208"/>
        <a:ext cx="8167916" cy="570116"/>
      </dsp:txXfrm>
    </dsp:sp>
    <dsp:sp modelId="{862827D7-511B-4625-84AB-7BDE4697BE9B}">
      <dsp:nvSpPr>
        <dsp:cNvPr id="0" name=""/>
        <dsp:cNvSpPr/>
      </dsp:nvSpPr>
      <dsp:spPr>
        <a:xfrm>
          <a:off x="0" y="2314166"/>
          <a:ext cx="8229600" cy="628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Such measures as the number of engineering hours, the cost of materials, and tooling costs are used in these measures</a:t>
          </a:r>
        </a:p>
      </dsp:txBody>
      <dsp:txXfrm>
        <a:off x="0" y="2314166"/>
        <a:ext cx="8229600" cy="628762"/>
      </dsp:txXfrm>
    </dsp:sp>
    <dsp:sp modelId="{574F8DDC-C9A6-4E19-979F-03DB9FA2AF40}">
      <dsp:nvSpPr>
        <dsp:cNvPr id="0" name=""/>
        <dsp:cNvSpPr/>
      </dsp:nvSpPr>
      <dsp:spPr>
        <a:xfrm>
          <a:off x="0" y="2942928"/>
          <a:ext cx="8229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Quality</a:t>
          </a:r>
        </a:p>
      </dsp:txBody>
      <dsp:txXfrm>
        <a:off x="30842" y="2973770"/>
        <a:ext cx="8167916" cy="570116"/>
      </dsp:txXfrm>
    </dsp:sp>
    <dsp:sp modelId="{59622F0B-FF45-4F16-87E7-036DCAD3548A}">
      <dsp:nvSpPr>
        <dsp:cNvPr id="0" name=""/>
        <dsp:cNvSpPr/>
      </dsp:nvSpPr>
      <dsp:spPr>
        <a:xfrm>
          <a:off x="0" y="3574728"/>
          <a:ext cx="8229600" cy="1173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Measures that relate to the reliability of the product in use, the product's performance features compared to customer expectations, and the ability of a factory or service process to produce the product </a:t>
          </a:r>
        </a:p>
      </dsp:txBody>
      <dsp:txXfrm>
        <a:off x="0" y="3574728"/>
        <a:ext cx="8229600" cy="11736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E61C0-BF7B-4938-9968-114EDD8F650A}">
      <dsp:nvSpPr>
        <dsp:cNvPr id="0" name=""/>
        <dsp:cNvSpPr/>
      </dsp:nvSpPr>
      <dsp:spPr>
        <a:xfrm>
          <a:off x="617219" y="0"/>
          <a:ext cx="6995160" cy="4876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7ACCA-90DD-4782-944D-D0BF0012CF11}">
      <dsp:nvSpPr>
        <dsp:cNvPr id="0" name=""/>
        <dsp:cNvSpPr/>
      </dsp:nvSpPr>
      <dsp:spPr>
        <a:xfrm>
          <a:off x="4118" y="1463040"/>
          <a:ext cx="1981051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Precedes project approval</a:t>
          </a:r>
        </a:p>
      </dsp:txBody>
      <dsp:txXfrm>
        <a:off x="99344" y="1558266"/>
        <a:ext cx="1790599" cy="1760268"/>
      </dsp:txXfrm>
    </dsp:sp>
    <dsp:sp modelId="{68C1ED7D-9E3D-446C-9154-0A5CD92FE5C7}">
      <dsp:nvSpPr>
        <dsp:cNvPr id="0" name=""/>
        <dsp:cNvSpPr/>
      </dsp:nvSpPr>
      <dsp:spPr>
        <a:xfrm>
          <a:off x="2084222" y="1463040"/>
          <a:ext cx="1981051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Begins with corporate strategy</a:t>
          </a:r>
        </a:p>
      </dsp:txBody>
      <dsp:txXfrm>
        <a:off x="2179448" y="1558266"/>
        <a:ext cx="1790599" cy="1760268"/>
      </dsp:txXfrm>
    </dsp:sp>
    <dsp:sp modelId="{5BAB5AEB-70E1-499A-A7EA-46F5CBF8AE07}">
      <dsp:nvSpPr>
        <dsp:cNvPr id="0" name=""/>
        <dsp:cNvSpPr/>
      </dsp:nvSpPr>
      <dsp:spPr>
        <a:xfrm>
          <a:off x="4164326" y="1463040"/>
          <a:ext cx="1981051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Includes assessment of technology developments and market objectives</a:t>
          </a:r>
        </a:p>
      </dsp:txBody>
      <dsp:txXfrm>
        <a:off x="4259552" y="1558266"/>
        <a:ext cx="1790599" cy="1760268"/>
      </dsp:txXfrm>
    </dsp:sp>
    <dsp:sp modelId="{46FD8B98-8B6C-4758-B14D-DF01128304E9}">
      <dsp:nvSpPr>
        <dsp:cNvPr id="0" name=""/>
        <dsp:cNvSpPr/>
      </dsp:nvSpPr>
      <dsp:spPr>
        <a:xfrm>
          <a:off x="6244430" y="1463040"/>
          <a:ext cx="1981051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Output is the project mission statement</a:t>
          </a:r>
        </a:p>
      </dsp:txBody>
      <dsp:txXfrm>
        <a:off x="6339656" y="1558266"/>
        <a:ext cx="1790599" cy="17602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591790-3C04-4108-9F9A-9186944D423C}">
      <dsp:nvSpPr>
        <dsp:cNvPr id="0" name=""/>
        <dsp:cNvSpPr/>
      </dsp:nvSpPr>
      <dsp:spPr>
        <a:xfrm>
          <a:off x="617219" y="0"/>
          <a:ext cx="6995160" cy="4876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2F5D72-0640-42AC-A385-237FE30611FB}">
      <dsp:nvSpPr>
        <dsp:cNvPr id="0" name=""/>
        <dsp:cNvSpPr/>
      </dsp:nvSpPr>
      <dsp:spPr>
        <a:xfrm>
          <a:off x="8840" y="1463040"/>
          <a:ext cx="2648902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Needs of the target market are identified</a:t>
          </a:r>
        </a:p>
      </dsp:txBody>
      <dsp:txXfrm>
        <a:off x="104066" y="1558266"/>
        <a:ext cx="2458450" cy="1760268"/>
      </dsp:txXfrm>
    </dsp:sp>
    <dsp:sp modelId="{2B89D006-CB8B-4D87-BB0C-B114D918C59B}">
      <dsp:nvSpPr>
        <dsp:cNvPr id="0" name=""/>
        <dsp:cNvSpPr/>
      </dsp:nvSpPr>
      <dsp:spPr>
        <a:xfrm>
          <a:off x="2790348" y="1463040"/>
          <a:ext cx="2648902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Alternative product concepts are generated and evaluated</a:t>
          </a:r>
        </a:p>
      </dsp:txBody>
      <dsp:txXfrm>
        <a:off x="2885574" y="1558266"/>
        <a:ext cx="2458450" cy="1760268"/>
      </dsp:txXfrm>
    </dsp:sp>
    <dsp:sp modelId="{400D277D-A583-471C-8D8D-BD1873593936}">
      <dsp:nvSpPr>
        <dsp:cNvPr id="0" name=""/>
        <dsp:cNvSpPr/>
      </dsp:nvSpPr>
      <dsp:spPr>
        <a:xfrm>
          <a:off x="5571857" y="1463040"/>
          <a:ext cx="2648902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One or more concepts are selected for further development and testing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Concept: a description of the form, function, and features of a product</a:t>
          </a:r>
        </a:p>
      </dsp:txBody>
      <dsp:txXfrm>
        <a:off x="5667083" y="1558266"/>
        <a:ext cx="2458450" cy="17602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A7EE6-B09C-4390-AC9D-F6DA98DC90D4}">
      <dsp:nvSpPr>
        <dsp:cNvPr id="0" name=""/>
        <dsp:cNvSpPr/>
      </dsp:nvSpPr>
      <dsp:spPr>
        <a:xfrm>
          <a:off x="617219" y="0"/>
          <a:ext cx="6995160" cy="4876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B00913-0CF0-44D9-A95E-69C42E679EFF}">
      <dsp:nvSpPr>
        <dsp:cNvPr id="0" name=""/>
        <dsp:cNvSpPr/>
      </dsp:nvSpPr>
      <dsp:spPr>
        <a:xfrm>
          <a:off x="4118" y="1463040"/>
          <a:ext cx="1981051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Definition of the product architecture</a:t>
          </a:r>
        </a:p>
      </dsp:txBody>
      <dsp:txXfrm>
        <a:off x="99344" y="1558266"/>
        <a:ext cx="1790599" cy="1760268"/>
      </dsp:txXfrm>
    </dsp:sp>
    <dsp:sp modelId="{4A5AB315-4297-41F5-9F73-3DD7BF4D5355}">
      <dsp:nvSpPr>
        <dsp:cNvPr id="0" name=""/>
        <dsp:cNvSpPr/>
      </dsp:nvSpPr>
      <dsp:spPr>
        <a:xfrm>
          <a:off x="2084222" y="1463040"/>
          <a:ext cx="1981051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Decomposition of the product into subsystems and components</a:t>
          </a:r>
        </a:p>
      </dsp:txBody>
      <dsp:txXfrm>
        <a:off x="2179448" y="1558266"/>
        <a:ext cx="1790599" cy="1760268"/>
      </dsp:txXfrm>
    </dsp:sp>
    <dsp:sp modelId="{98A62BBC-F74C-4F74-A516-44EB6A8C40DB}">
      <dsp:nvSpPr>
        <dsp:cNvPr id="0" name=""/>
        <dsp:cNvSpPr/>
      </dsp:nvSpPr>
      <dsp:spPr>
        <a:xfrm>
          <a:off x="4164326" y="1463040"/>
          <a:ext cx="1981051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Final assembly scheme for the production system is usually defined</a:t>
          </a:r>
        </a:p>
      </dsp:txBody>
      <dsp:txXfrm>
        <a:off x="4259552" y="1558266"/>
        <a:ext cx="1790599" cy="1760268"/>
      </dsp:txXfrm>
    </dsp:sp>
    <dsp:sp modelId="{0DADCB5E-22B8-4A40-834A-5F886735A9E8}">
      <dsp:nvSpPr>
        <dsp:cNvPr id="0" name=""/>
        <dsp:cNvSpPr/>
      </dsp:nvSpPr>
      <dsp:spPr>
        <a:xfrm>
          <a:off x="6244430" y="1463040"/>
          <a:ext cx="1981051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Output: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Geometric layout of the product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Functional specifications for each subsystem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Preliminary process flow diagram</a:t>
          </a:r>
        </a:p>
      </dsp:txBody>
      <dsp:txXfrm>
        <a:off x="6339656" y="1558266"/>
        <a:ext cx="1790599" cy="17602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373CA-B836-4FF6-876C-E6FE0711BE8F}">
      <dsp:nvSpPr>
        <dsp:cNvPr id="0" name=""/>
        <dsp:cNvSpPr/>
      </dsp:nvSpPr>
      <dsp:spPr>
        <a:xfrm>
          <a:off x="617219" y="0"/>
          <a:ext cx="6995160" cy="4876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8D588F-6DBB-4D98-BBAA-D64901C642CE}">
      <dsp:nvSpPr>
        <dsp:cNvPr id="0" name=""/>
        <dsp:cNvSpPr/>
      </dsp:nvSpPr>
      <dsp:spPr>
        <a:xfrm>
          <a:off x="3616" y="1463040"/>
          <a:ext cx="1581224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Complete specification of the geometry, materials, and tolerances for all parts</a:t>
          </a:r>
        </a:p>
      </dsp:txBody>
      <dsp:txXfrm>
        <a:off x="80805" y="1540229"/>
        <a:ext cx="1426846" cy="1796342"/>
      </dsp:txXfrm>
    </dsp:sp>
    <dsp:sp modelId="{87492B84-F451-42EC-B65F-B837FA5F7ECD}">
      <dsp:nvSpPr>
        <dsp:cNvPr id="0" name=""/>
        <dsp:cNvSpPr/>
      </dsp:nvSpPr>
      <dsp:spPr>
        <a:xfrm>
          <a:off x="1663902" y="1463040"/>
          <a:ext cx="1581224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Identification of all the standard parts to be purchased from suppliers</a:t>
          </a:r>
        </a:p>
      </dsp:txBody>
      <dsp:txXfrm>
        <a:off x="1741091" y="1540229"/>
        <a:ext cx="1426846" cy="1796342"/>
      </dsp:txXfrm>
    </dsp:sp>
    <dsp:sp modelId="{DF470141-50EC-4F75-9671-41404FEE7752}">
      <dsp:nvSpPr>
        <dsp:cNvPr id="0" name=""/>
        <dsp:cNvSpPr/>
      </dsp:nvSpPr>
      <dsp:spPr>
        <a:xfrm>
          <a:off x="3324187" y="1463040"/>
          <a:ext cx="1581224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Process plan is established</a:t>
          </a:r>
        </a:p>
      </dsp:txBody>
      <dsp:txXfrm>
        <a:off x="3401376" y="1540229"/>
        <a:ext cx="1426846" cy="1796342"/>
      </dsp:txXfrm>
    </dsp:sp>
    <dsp:sp modelId="{DD43C40E-7B71-49F9-BB38-189519E228CE}">
      <dsp:nvSpPr>
        <dsp:cNvPr id="0" name=""/>
        <dsp:cNvSpPr/>
      </dsp:nvSpPr>
      <dsp:spPr>
        <a:xfrm>
          <a:off x="4984473" y="1463040"/>
          <a:ext cx="1581224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Tooling is designed</a:t>
          </a:r>
        </a:p>
      </dsp:txBody>
      <dsp:txXfrm>
        <a:off x="5061662" y="1540229"/>
        <a:ext cx="1426846" cy="1796342"/>
      </dsp:txXfrm>
    </dsp:sp>
    <dsp:sp modelId="{2DF2F85D-B109-4321-A357-E9BF210D5DD9}">
      <dsp:nvSpPr>
        <dsp:cNvPr id="0" name=""/>
        <dsp:cNvSpPr/>
      </dsp:nvSpPr>
      <dsp:spPr>
        <a:xfrm>
          <a:off x="6644759" y="1463040"/>
          <a:ext cx="1581224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Output: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Drawings describing the geometry of each part and its tooling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Specifications of purchased parts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Process plan</a:t>
          </a:r>
        </a:p>
      </dsp:txBody>
      <dsp:txXfrm>
        <a:off x="6721948" y="1540229"/>
        <a:ext cx="1426846" cy="17963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F0153-86E4-4DB7-928D-95EC5403C2EC}">
      <dsp:nvSpPr>
        <dsp:cNvPr id="0" name=""/>
        <dsp:cNvSpPr/>
      </dsp:nvSpPr>
      <dsp:spPr>
        <a:xfrm>
          <a:off x="617219" y="0"/>
          <a:ext cx="6995160" cy="4876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98CD40-9753-4642-BACE-735688E5ED06}">
      <dsp:nvSpPr>
        <dsp:cNvPr id="0" name=""/>
        <dsp:cNvSpPr/>
      </dsp:nvSpPr>
      <dsp:spPr>
        <a:xfrm>
          <a:off x="825471" y="1463040"/>
          <a:ext cx="3188970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Construction and evaluation of multiple preproduction versions of product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Same geometry and material as production version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Not necessarily fabricated with the actual production processes</a:t>
          </a:r>
        </a:p>
      </dsp:txBody>
      <dsp:txXfrm>
        <a:off x="920697" y="1558266"/>
        <a:ext cx="2998518" cy="1760268"/>
      </dsp:txXfrm>
    </dsp:sp>
    <dsp:sp modelId="{DB4CE47D-F791-4C5B-8DFB-715704374BF4}">
      <dsp:nvSpPr>
        <dsp:cNvPr id="0" name=""/>
        <dsp:cNvSpPr/>
      </dsp:nvSpPr>
      <dsp:spPr>
        <a:xfrm>
          <a:off x="4215158" y="1463040"/>
          <a:ext cx="3188970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Prototypes tested to determine if the product will work as designed</a:t>
          </a:r>
        </a:p>
      </dsp:txBody>
      <dsp:txXfrm>
        <a:off x="4310384" y="1558266"/>
        <a:ext cx="2998518" cy="17602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DEC63-08CE-4721-A271-E879D7F69B93}">
      <dsp:nvSpPr>
        <dsp:cNvPr id="0" name=""/>
        <dsp:cNvSpPr/>
      </dsp:nvSpPr>
      <dsp:spPr>
        <a:xfrm>
          <a:off x="617219" y="0"/>
          <a:ext cx="6995160" cy="4876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A782EF-7334-4C10-AE82-8D35A494D56E}">
      <dsp:nvSpPr>
        <dsp:cNvPr id="0" name=""/>
        <dsp:cNvSpPr/>
      </dsp:nvSpPr>
      <dsp:spPr>
        <a:xfrm>
          <a:off x="4118" y="1463040"/>
          <a:ext cx="1981051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Product is made using the intended production system</a:t>
          </a:r>
        </a:p>
      </dsp:txBody>
      <dsp:txXfrm>
        <a:off x="99344" y="1558266"/>
        <a:ext cx="1790599" cy="1760268"/>
      </dsp:txXfrm>
    </dsp:sp>
    <dsp:sp modelId="{D5B08076-F53A-40B4-87B2-25E5470F9474}">
      <dsp:nvSpPr>
        <dsp:cNvPr id="0" name=""/>
        <dsp:cNvSpPr/>
      </dsp:nvSpPr>
      <dsp:spPr>
        <a:xfrm>
          <a:off x="2084222" y="1463040"/>
          <a:ext cx="1981051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Need to train workers and resolve any remaining problems</a:t>
          </a:r>
        </a:p>
      </dsp:txBody>
      <dsp:txXfrm>
        <a:off x="2179448" y="1558266"/>
        <a:ext cx="1790599" cy="1760268"/>
      </dsp:txXfrm>
    </dsp:sp>
    <dsp:sp modelId="{29688B42-D43B-43A9-AD58-2F19DE0D16D9}">
      <dsp:nvSpPr>
        <dsp:cNvPr id="0" name=""/>
        <dsp:cNvSpPr/>
      </dsp:nvSpPr>
      <dsp:spPr>
        <a:xfrm>
          <a:off x="4164326" y="1463040"/>
          <a:ext cx="1981051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Products may be supplied to preferred customers for evaluation</a:t>
          </a:r>
        </a:p>
      </dsp:txBody>
      <dsp:txXfrm>
        <a:off x="4259552" y="1558266"/>
        <a:ext cx="1790599" cy="1760268"/>
      </dsp:txXfrm>
    </dsp:sp>
    <dsp:sp modelId="{D6683CC8-BA60-4D62-8003-2985B5E7878B}">
      <dsp:nvSpPr>
        <dsp:cNvPr id="0" name=""/>
        <dsp:cNvSpPr/>
      </dsp:nvSpPr>
      <dsp:spPr>
        <a:xfrm>
          <a:off x="6244430" y="1463040"/>
          <a:ext cx="1981051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Transition to ongoing production is gradual</a:t>
          </a:r>
        </a:p>
      </dsp:txBody>
      <dsp:txXfrm>
        <a:off x="6339656" y="1558266"/>
        <a:ext cx="1790599" cy="17602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6BAD0-6AFF-434C-BD3C-82F836EEF8F7}">
      <dsp:nvSpPr>
        <dsp:cNvPr id="0" name=""/>
        <dsp:cNvSpPr/>
      </dsp:nvSpPr>
      <dsp:spPr>
        <a:xfrm>
          <a:off x="0" y="26793"/>
          <a:ext cx="8229600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Technology-push products</a:t>
          </a:r>
        </a:p>
      </dsp:txBody>
      <dsp:txXfrm>
        <a:off x="35411" y="62204"/>
        <a:ext cx="8158778" cy="654577"/>
      </dsp:txXfrm>
    </dsp:sp>
    <dsp:sp modelId="{E10AF0AD-8F07-4A23-88A9-8E234A826D2E}">
      <dsp:nvSpPr>
        <dsp:cNvPr id="0" name=""/>
        <dsp:cNvSpPr/>
      </dsp:nvSpPr>
      <dsp:spPr>
        <a:xfrm>
          <a:off x="0" y="752193"/>
          <a:ext cx="8229600" cy="7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Firm begins with new technology and looks for a market</a:t>
          </a:r>
        </a:p>
      </dsp:txBody>
      <dsp:txXfrm>
        <a:off x="0" y="752193"/>
        <a:ext cx="8229600" cy="721912"/>
      </dsp:txXfrm>
    </dsp:sp>
    <dsp:sp modelId="{39C4633D-D1BA-435C-A077-EBA0E307E654}">
      <dsp:nvSpPr>
        <dsp:cNvPr id="0" name=""/>
        <dsp:cNvSpPr/>
      </dsp:nvSpPr>
      <dsp:spPr>
        <a:xfrm>
          <a:off x="0" y="1474106"/>
          <a:ext cx="8229600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Platform products</a:t>
          </a:r>
        </a:p>
      </dsp:txBody>
      <dsp:txXfrm>
        <a:off x="35411" y="1509517"/>
        <a:ext cx="8158778" cy="654577"/>
      </dsp:txXfrm>
    </dsp:sp>
    <dsp:sp modelId="{1C4046D4-CC3E-467F-A440-941F1FECFB9E}">
      <dsp:nvSpPr>
        <dsp:cNvPr id="0" name=""/>
        <dsp:cNvSpPr/>
      </dsp:nvSpPr>
      <dsp:spPr>
        <a:xfrm>
          <a:off x="0" y="2199506"/>
          <a:ext cx="822960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Built around a preexisting technological subsystem</a:t>
          </a:r>
        </a:p>
      </dsp:txBody>
      <dsp:txXfrm>
        <a:off x="0" y="2199506"/>
        <a:ext cx="8229600" cy="513360"/>
      </dsp:txXfrm>
    </dsp:sp>
    <dsp:sp modelId="{EB41846F-DEFA-4D01-B5BD-C0CF0EC6FE82}">
      <dsp:nvSpPr>
        <dsp:cNvPr id="0" name=""/>
        <dsp:cNvSpPr/>
      </dsp:nvSpPr>
      <dsp:spPr>
        <a:xfrm>
          <a:off x="0" y="2712866"/>
          <a:ext cx="8229600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Process-intensive products</a:t>
          </a:r>
        </a:p>
      </dsp:txBody>
      <dsp:txXfrm>
        <a:off x="35411" y="2748277"/>
        <a:ext cx="8158778" cy="654577"/>
      </dsp:txXfrm>
    </dsp:sp>
    <dsp:sp modelId="{BAF3CF92-9135-4890-9DA2-8A86E2F754D2}">
      <dsp:nvSpPr>
        <dsp:cNvPr id="0" name=""/>
        <dsp:cNvSpPr/>
      </dsp:nvSpPr>
      <dsp:spPr>
        <a:xfrm>
          <a:off x="0" y="3438266"/>
          <a:ext cx="8229600" cy="1411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Production process has an impact on the properties of the product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Product design cannot be separated from process design</a:t>
          </a:r>
        </a:p>
      </dsp:txBody>
      <dsp:txXfrm>
        <a:off x="0" y="3438266"/>
        <a:ext cx="8229600" cy="14117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4BBFC-5BF8-43BE-88BF-BF4AC1294792}">
      <dsp:nvSpPr>
        <dsp:cNvPr id="0" name=""/>
        <dsp:cNvSpPr/>
      </dsp:nvSpPr>
      <dsp:spPr>
        <a:xfrm>
          <a:off x="0" y="12270"/>
          <a:ext cx="82296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Customized products</a:t>
          </a:r>
        </a:p>
      </dsp:txBody>
      <dsp:txXfrm>
        <a:off x="31984" y="44254"/>
        <a:ext cx="8165632" cy="591232"/>
      </dsp:txXfrm>
    </dsp:sp>
    <dsp:sp modelId="{5D41446D-41A1-42AC-8132-3B2EFAA4EFBA}">
      <dsp:nvSpPr>
        <dsp:cNvPr id="0" name=""/>
        <dsp:cNvSpPr/>
      </dsp:nvSpPr>
      <dsp:spPr>
        <a:xfrm>
          <a:off x="0" y="667470"/>
          <a:ext cx="8229600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New products are slight variations of existing configurations</a:t>
          </a:r>
        </a:p>
      </dsp:txBody>
      <dsp:txXfrm>
        <a:off x="0" y="667470"/>
        <a:ext cx="8229600" cy="463680"/>
      </dsp:txXfrm>
    </dsp:sp>
    <dsp:sp modelId="{FCC9DAE3-2305-4120-80D2-AC9CDD2B6A58}">
      <dsp:nvSpPr>
        <dsp:cNvPr id="0" name=""/>
        <dsp:cNvSpPr/>
      </dsp:nvSpPr>
      <dsp:spPr>
        <a:xfrm>
          <a:off x="0" y="1131150"/>
          <a:ext cx="82296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High-risk products</a:t>
          </a:r>
        </a:p>
      </dsp:txBody>
      <dsp:txXfrm>
        <a:off x="31984" y="1163134"/>
        <a:ext cx="8165632" cy="591232"/>
      </dsp:txXfrm>
    </dsp:sp>
    <dsp:sp modelId="{1833A6A4-E393-45A3-861B-E1406D2C5B4A}">
      <dsp:nvSpPr>
        <dsp:cNvPr id="0" name=""/>
        <dsp:cNvSpPr/>
      </dsp:nvSpPr>
      <dsp:spPr>
        <a:xfrm>
          <a:off x="0" y="1786350"/>
          <a:ext cx="8229600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Technical or market uncertainties create high risks of failure</a:t>
          </a:r>
        </a:p>
      </dsp:txBody>
      <dsp:txXfrm>
        <a:off x="0" y="1786350"/>
        <a:ext cx="8229600" cy="463680"/>
      </dsp:txXfrm>
    </dsp:sp>
    <dsp:sp modelId="{087C0513-B56B-4524-AC17-B3F1BB623509}">
      <dsp:nvSpPr>
        <dsp:cNvPr id="0" name=""/>
        <dsp:cNvSpPr/>
      </dsp:nvSpPr>
      <dsp:spPr>
        <a:xfrm>
          <a:off x="0" y="2250030"/>
          <a:ext cx="82296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Quick-build products</a:t>
          </a:r>
        </a:p>
      </dsp:txBody>
      <dsp:txXfrm>
        <a:off x="31984" y="2282014"/>
        <a:ext cx="8165632" cy="591232"/>
      </dsp:txXfrm>
    </dsp:sp>
    <dsp:sp modelId="{45B573ED-8F2C-467C-AF23-1A5556B26ADC}">
      <dsp:nvSpPr>
        <dsp:cNvPr id="0" name=""/>
        <dsp:cNvSpPr/>
      </dsp:nvSpPr>
      <dsp:spPr>
        <a:xfrm>
          <a:off x="0" y="2905230"/>
          <a:ext cx="8229600" cy="652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Rapid modeling and prototyping enables many design-build-test cycles</a:t>
          </a:r>
        </a:p>
      </dsp:txBody>
      <dsp:txXfrm>
        <a:off x="0" y="2905230"/>
        <a:ext cx="8229600" cy="652050"/>
      </dsp:txXfrm>
    </dsp:sp>
    <dsp:sp modelId="{E8E433B1-3878-49AD-9396-16EF8A9658A2}">
      <dsp:nvSpPr>
        <dsp:cNvPr id="0" name=""/>
        <dsp:cNvSpPr/>
      </dsp:nvSpPr>
      <dsp:spPr>
        <a:xfrm>
          <a:off x="0" y="3557280"/>
          <a:ext cx="82296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Complex systems</a:t>
          </a:r>
        </a:p>
      </dsp:txBody>
      <dsp:txXfrm>
        <a:off x="31984" y="3589264"/>
        <a:ext cx="8165632" cy="591232"/>
      </dsp:txXfrm>
    </dsp:sp>
    <dsp:sp modelId="{98D5F276-0CF3-4E1C-9EF2-CB6592C45B11}">
      <dsp:nvSpPr>
        <dsp:cNvPr id="0" name=""/>
        <dsp:cNvSpPr/>
      </dsp:nvSpPr>
      <dsp:spPr>
        <a:xfrm>
          <a:off x="0" y="4212480"/>
          <a:ext cx="8229600" cy="652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Systems must be decomposed into several subsystems and many components</a:t>
          </a:r>
        </a:p>
      </dsp:txBody>
      <dsp:txXfrm>
        <a:off x="0" y="4212480"/>
        <a:ext cx="8229600" cy="652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BEAEA-10CF-40E2-90CE-E7A668E28EBC}" type="datetimeFigureOut">
              <a:rPr lang="en-US" smtClean="0"/>
              <a:t>1/20/2017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56A2F-9AA0-42E4-9DE9-B385DFF84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86535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D3D3A8-BDCA-4854-8328-F19D33FB2BD6}" type="datetimeFigureOut">
              <a:rPr lang="en-US"/>
              <a:pPr>
                <a:defRPr/>
              </a:pPr>
              <a:t>1/20/2017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3-</a:t>
            </a:r>
            <a:fld id="{7C628559-3413-4E06-961B-AB0814133AC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3917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261074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046973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806601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44468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02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6</a:t>
            </a:r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04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05" name="Rectangle 6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1206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842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5042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8</a:t>
            </a:r>
          </a:p>
        </p:txBody>
      </p:sp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6324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6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289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8370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9</a:t>
            </a:r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8373" name="Rectangle 6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4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1145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0418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10</a:t>
            </a:r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0420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0421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2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6041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868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304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340247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563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9409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4579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302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019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1290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859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4795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©2017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976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97296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57067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66605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54284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57184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46988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59156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BDC495A1-2FCE-44D8-AA80-ADD1F5C070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6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68748" y="1570180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11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3-</a:t>
            </a:r>
            <a:fld id="{65597882-D82C-44E4-A04A-F7238191148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049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3-</a:t>
            </a:r>
            <a:fld id="{9D28DE49-A6DC-44FB-9EFC-4F62ACA23F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68748" y="1597888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46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3-</a:t>
            </a:r>
            <a:fld id="{C7218524-3512-4C56-A134-6AC08B305C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8748" y="1597888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8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3-</a:t>
            </a:r>
            <a:fld id="{9B9D1A7A-7B57-49C0-9A71-68DD0183EF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68748" y="1588652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52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3-</a:t>
            </a:r>
            <a:fld id="{F8003E63-75C1-4818-8276-48F6E56E98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6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3-</a:t>
            </a:r>
            <a:fld id="{BDC495A1-2FCE-44D8-AA80-ADD1F5C070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2438400" y="6540062"/>
            <a:ext cx="3581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6524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3: Design of Products and Services 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801688" indent="-801688"/>
            <a:r>
              <a:rPr lang="en-US" sz="1700" dirty="0"/>
              <a:t>LO3–1: Know the issues associated with product design and the typical processes used by companies</a:t>
            </a:r>
          </a:p>
          <a:p>
            <a:pPr marL="801688" indent="-801688"/>
            <a:r>
              <a:rPr lang="en-US" sz="1700" dirty="0"/>
              <a:t>LO3–2: Illustrate how different criteria can impact the design of a product</a:t>
            </a:r>
          </a:p>
          <a:p>
            <a:pPr marL="801688" indent="-801688"/>
            <a:r>
              <a:rPr lang="en-US" sz="1700" dirty="0"/>
              <a:t>LO3–3: Contrast how service products can have different design criteria compared to manufactured products</a:t>
            </a:r>
          </a:p>
          <a:p>
            <a:pPr marL="801688" indent="-801688"/>
            <a:r>
              <a:rPr lang="en-US" sz="1700" dirty="0"/>
              <a:t>LO3–4: Evaluate the economic impact of a new product on a company</a:t>
            </a:r>
          </a:p>
          <a:p>
            <a:pPr marL="801688" indent="-801688"/>
            <a:r>
              <a:rPr lang="en-US" sz="1700" dirty="0"/>
              <a:t>LO3–5: Illustrate how product development is measured in a company</a:t>
            </a: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77788" y="6535738"/>
            <a:ext cx="1222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 dirty="0">
                <a:solidFill>
                  <a:schemeClr val="bg1"/>
                </a:solidFill>
                <a:latin typeface="Times New Roman" pitchFamily="18" charset="0"/>
              </a:rPr>
              <a:t>McGraw-Hill/Irwin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4: Testing and Refinement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97646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5: Production Ramp-Up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080470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Generic Product Development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02522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Generic Product Development Process </a:t>
            </a:r>
            <a:r>
              <a:rPr lang="en-US" sz="2000" dirty="0"/>
              <a:t>Continued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08969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Summary of Variants of Generic Product Development Process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3.2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6174" y="1680643"/>
            <a:ext cx="6371651" cy="496596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9B9D1A7A-7B57-49C0-9A71-68DD0183EF7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Function Deployment</a:t>
            </a:r>
          </a:p>
        </p:txBody>
      </p:sp>
      <p:sp>
        <p:nvSpPr>
          <p:cNvPr id="50178" name="Rectangle 1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dirty="0" err="1"/>
              <a:t>Interfunctional</a:t>
            </a:r>
            <a:r>
              <a:rPr lang="en-US" dirty="0"/>
              <a:t> teams from marketing, design engineering, and manufacturing</a:t>
            </a:r>
          </a:p>
          <a:p>
            <a:endParaRPr lang="en-US" dirty="0"/>
          </a:p>
          <a:p>
            <a:r>
              <a:rPr lang="en-US" dirty="0"/>
              <a:t>Begins with listening to the customer</a:t>
            </a:r>
          </a:p>
          <a:p>
            <a:pPr lvl="1"/>
            <a:r>
              <a:rPr lang="en-US" dirty="0"/>
              <a:t>Uses market research</a:t>
            </a:r>
          </a:p>
          <a:p>
            <a:endParaRPr lang="en-US" dirty="0"/>
          </a:p>
          <a:p>
            <a:r>
              <a:rPr lang="en-US" dirty="0"/>
              <a:t>Converts the expectations and demands of customers into clear objectives</a:t>
            </a:r>
          </a:p>
          <a:p>
            <a:pPr lvl="1"/>
            <a:r>
              <a:rPr lang="en-US" dirty="0"/>
              <a:t>These are then translated into specifications</a:t>
            </a:r>
          </a:p>
          <a:p>
            <a:endParaRPr lang="en-US" dirty="0"/>
          </a:p>
          <a:p>
            <a:r>
              <a:rPr lang="en-US" dirty="0"/>
              <a:t>Customer requirements forms the basis for the house of quality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Completed House of Quality Matrix for a Car Door</a:t>
            </a:r>
          </a:p>
        </p:txBody>
      </p:sp>
      <p:pic>
        <p:nvPicPr>
          <p:cNvPr id="532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1676400"/>
            <a:ext cx="4425156" cy="505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3.3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9B9D1A7A-7B57-49C0-9A71-68DD0183EF7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3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Value Analysis/Value Engineering (VA/VE)</a:t>
            </a:r>
          </a:p>
        </p:txBody>
      </p:sp>
      <p:sp>
        <p:nvSpPr>
          <p:cNvPr id="55298" name="Rectangle 103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 is to simplify products and processes</a:t>
            </a:r>
          </a:p>
          <a:p>
            <a:endParaRPr lang="en-US" dirty="0"/>
          </a:p>
          <a:p>
            <a:r>
              <a:rPr lang="en-US" dirty="0"/>
              <a:t>Objective is to achieve better performance at a lower cost while maintaining all functional requirements defined by the customer</a:t>
            </a:r>
          </a:p>
          <a:p>
            <a:endParaRPr lang="en-US" dirty="0"/>
          </a:p>
          <a:p>
            <a:r>
              <a:rPr lang="en-US" dirty="0"/>
              <a:t>Involves brainstorming such questions as:</a:t>
            </a:r>
          </a:p>
          <a:p>
            <a:pPr lvl="1"/>
            <a:r>
              <a:rPr lang="en-US" dirty="0"/>
              <a:t>Does the item have any design features that are not necessary?</a:t>
            </a:r>
          </a:p>
          <a:p>
            <a:pPr lvl="1"/>
            <a:r>
              <a:rPr lang="en-US" dirty="0"/>
              <a:t>Can two or more parts be combined into one?</a:t>
            </a:r>
          </a:p>
          <a:p>
            <a:pPr lvl="1"/>
            <a:r>
              <a:rPr lang="en-US" dirty="0"/>
              <a:t>How can we cut down the weight?</a:t>
            </a:r>
          </a:p>
          <a:p>
            <a:pPr lvl="1"/>
            <a:r>
              <a:rPr lang="en-US" dirty="0"/>
              <a:t>Are there nonstandard parts that can be eliminated?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Designing Products for Manufacture and Assembly</a:t>
            </a:r>
          </a:p>
        </p:txBody>
      </p:sp>
      <p:sp>
        <p:nvSpPr>
          <p:cNvPr id="20491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Traditional approach</a:t>
            </a:r>
          </a:p>
          <a:p>
            <a:pPr lvl="1"/>
            <a:r>
              <a:rPr lang="en-US" dirty="0"/>
              <a:t>“We design it, you build it” or “over the wall”</a:t>
            </a:r>
          </a:p>
          <a:p>
            <a:endParaRPr lang="en-US" dirty="0"/>
          </a:p>
          <a:p>
            <a:r>
              <a:rPr lang="en-US" dirty="0"/>
              <a:t>Concurrent engineering</a:t>
            </a:r>
          </a:p>
          <a:p>
            <a:pPr lvl="1"/>
            <a:r>
              <a:rPr lang="en-US" dirty="0"/>
              <a:t>“Let’s work together simultaneously”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Three Criteria Against Which Each Part Must be Examined</a:t>
            </a:r>
            <a:endParaRPr lang="en-US" dirty="0"/>
          </a:p>
        </p:txBody>
      </p:sp>
      <p:sp>
        <p:nvSpPr>
          <p:cNvPr id="29699" name="Rectangle 103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During the operation of the product, does the part move relative to all other parts already assembled?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Must the part be of a different material or be isolated from other parts already assembled?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Must the part be separate from all other parts to allow the disassembly of the product for adjustment or maintenance?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Product Design Process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Companies continuously bring new products to market</a:t>
            </a:r>
          </a:p>
          <a:p>
            <a:endParaRPr lang="en-US" dirty="0"/>
          </a:p>
          <a:p>
            <a:r>
              <a:rPr lang="en-US" dirty="0"/>
              <a:t>Product design is integral to success</a:t>
            </a:r>
          </a:p>
          <a:p>
            <a:endParaRPr lang="en-US" dirty="0"/>
          </a:p>
          <a:p>
            <a:r>
              <a:rPr lang="en-US" dirty="0"/>
              <a:t>Product design differs significantly depending on the industry</a:t>
            </a:r>
          </a:p>
          <a:p>
            <a:endParaRPr lang="en-US" dirty="0"/>
          </a:p>
          <a:p>
            <a:r>
              <a:rPr lang="en-US" dirty="0"/>
              <a:t>Companies often outsource major functions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Motor Drive Design</a:t>
            </a:r>
          </a:p>
        </p:txBody>
      </p:sp>
      <p:pic>
        <p:nvPicPr>
          <p:cNvPr id="6144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00200"/>
            <a:ext cx="83058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3.5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9B9D1A7A-7B57-49C0-9A71-68DD0183EF7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Redesign of Motor Drive Assembly Following Design for Assembly Analysis</a:t>
            </a:r>
          </a:p>
        </p:txBody>
      </p:sp>
      <p:pic>
        <p:nvPicPr>
          <p:cNvPr id="6349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4881" y="1785506"/>
            <a:ext cx="7234237" cy="472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3.6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9B9D1A7A-7B57-49C0-9A71-68DD0183EF7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Ecodesign</a:t>
            </a:r>
          </a:p>
        </p:txBody>
      </p:sp>
      <p:sp>
        <p:nvSpPr>
          <p:cNvPr id="65538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noProof="1"/>
              <a:t>Ecodesign</a:t>
            </a:r>
            <a:r>
              <a:rPr lang="en-US" dirty="0"/>
              <a:t>: the incorporation of environmental considerations in the design and development of products or services</a:t>
            </a:r>
          </a:p>
          <a:p>
            <a:pPr lvl="1"/>
            <a:r>
              <a:rPr lang="en-US" dirty="0"/>
              <a:t>The whole life cycle is considered</a:t>
            </a:r>
          </a:p>
          <a:p>
            <a:pPr lvl="1"/>
            <a:r>
              <a:rPr lang="en-US" dirty="0"/>
              <a:t>The product is considered as a system</a:t>
            </a:r>
          </a:p>
          <a:p>
            <a:pPr lvl="1"/>
            <a:r>
              <a:rPr lang="en-US" dirty="0"/>
              <a:t>A multi-criteria approach is used</a:t>
            </a:r>
          </a:p>
          <a:p>
            <a:endParaRPr lang="en-US" dirty="0"/>
          </a:p>
          <a:p>
            <a:r>
              <a:rPr lang="en-US" dirty="0"/>
              <a:t>An extension of other important requirements such as quality, costs, manufacturability, functionality, and so on</a:t>
            </a:r>
          </a:p>
          <a:p>
            <a:endParaRPr lang="en-US" dirty="0"/>
          </a:p>
          <a:p>
            <a:r>
              <a:rPr lang="en-US" dirty="0"/>
              <a:t>Application of </a:t>
            </a:r>
            <a:r>
              <a:rPr lang="en-US" noProof="1"/>
              <a:t>ecodesign</a:t>
            </a:r>
            <a:r>
              <a:rPr lang="en-US" dirty="0"/>
              <a:t> can benefit business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Service Products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Service products are very different</a:t>
            </a:r>
          </a:p>
          <a:p>
            <a:endParaRPr lang="en-US" dirty="0"/>
          </a:p>
          <a:p>
            <a:r>
              <a:rPr lang="en-US" dirty="0"/>
              <a:t>Direct customer involvement introduces significant variability in the process</a:t>
            </a:r>
          </a:p>
          <a:p>
            <a:endParaRPr lang="en-US" dirty="0"/>
          </a:p>
          <a:p>
            <a:r>
              <a:rPr lang="en-US" dirty="0"/>
              <a:t>Questions to address:</a:t>
            </a:r>
          </a:p>
          <a:p>
            <a:pPr lvl="1"/>
            <a:r>
              <a:rPr lang="en-US" dirty="0"/>
              <a:t>How will this variability be addressed?</a:t>
            </a:r>
          </a:p>
          <a:p>
            <a:pPr lvl="1"/>
            <a:r>
              <a:rPr lang="en-US" dirty="0"/>
              <a:t>What are the implications for operational cost and the customer service experience?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Factors when Determining how Different the New Service Is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2558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and Divergence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Complexity</a:t>
            </a:r>
            <a:r>
              <a:rPr lang="en-US" dirty="0"/>
              <a:t>: the number of steps involved in a service and the possible actions that can be taken at each step</a:t>
            </a:r>
          </a:p>
          <a:p>
            <a:r>
              <a:rPr lang="en-US" b="1" dirty="0"/>
              <a:t>Divergence</a:t>
            </a:r>
            <a:r>
              <a:rPr lang="en-US" dirty="0"/>
              <a:t>: the number of ways a customer/service provider interaction can vary at each step according to the needs and abilities of each</a:t>
            </a:r>
          </a:p>
          <a:p>
            <a:r>
              <a:rPr lang="en-US" dirty="0"/>
              <a:t>The result may be a combination of higher complexity/divergence on some steps and lower complexity/divergence on others</a:t>
            </a:r>
          </a:p>
          <a:p>
            <a:r>
              <a:rPr lang="en-US" dirty="0"/>
              <a:t>This can be used to determine different resource requirements such as worker skills, layout, and process controls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51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Process Alternatives for a Family Restaurant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3.7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71" y="1752315"/>
            <a:ext cx="7966057" cy="474213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9B9D1A7A-7B57-49C0-9A71-68DD0183EF74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Economic Analysis of Project Development Costs</a:t>
            </a:r>
          </a:p>
        </p:txBody>
      </p:sp>
      <p:sp>
        <p:nvSpPr>
          <p:cNvPr id="74754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Economic analysis is useful in at least two different circumstances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Go/no-go milestones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Operational design and development decisions</a:t>
            </a:r>
          </a:p>
          <a:p>
            <a:r>
              <a:rPr lang="en-US" dirty="0"/>
              <a:t>Building a base-case financial model</a:t>
            </a:r>
          </a:p>
          <a:p>
            <a:pPr lvl="1"/>
            <a:r>
              <a:rPr lang="en-US" dirty="0"/>
              <a:t>Compute net present value</a:t>
            </a:r>
          </a:p>
          <a:p>
            <a:pPr lvl="1"/>
            <a:r>
              <a:rPr lang="en-US" dirty="0"/>
              <a:t>Good estimates of cash flows</a:t>
            </a:r>
          </a:p>
          <a:p>
            <a:r>
              <a:rPr lang="en-US" dirty="0"/>
              <a:t>Sensitivity analysis for “what if” questions</a:t>
            </a:r>
          </a:p>
          <a:p>
            <a:pPr lvl="1"/>
            <a:r>
              <a:rPr lang="en-US" dirty="0"/>
              <a:t>Calculates change in NPV corresponding to a change in the factors included in the model</a:t>
            </a:r>
          </a:p>
          <a:p>
            <a:pPr lvl="1"/>
            <a:r>
              <a:rPr lang="en-US" dirty="0"/>
              <a:t>Can be used to model different </a:t>
            </a:r>
            <a:r>
              <a:rPr lang="en-US" dirty="0" err="1"/>
              <a:t>scenareos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Merging the Project Financials and Schedule into a Cash Flow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937" y="1767528"/>
            <a:ext cx="8506126" cy="472692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3.9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9B9D1A7A-7B57-49C0-9A71-68DD0183EF74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Possible Sensitivity Analysis Scenarios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Longer product development time</a:t>
            </a:r>
          </a:p>
          <a:p>
            <a:endParaRPr lang="en-US"/>
          </a:p>
          <a:p>
            <a:r>
              <a:rPr lang="en-US"/>
              <a:t>Higher/lower sales volume</a:t>
            </a:r>
          </a:p>
          <a:p>
            <a:endParaRPr lang="en-US"/>
          </a:p>
          <a:p>
            <a:r>
              <a:rPr lang="en-US"/>
              <a:t>Higher/lower sales price</a:t>
            </a:r>
          </a:p>
          <a:p>
            <a:endParaRPr lang="en-US"/>
          </a:p>
          <a:p>
            <a:r>
              <a:rPr lang="en-US"/>
              <a:t>Higher/lower development costs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manufacturer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82880" lvl="1"/>
            <a:endParaRPr lang="en-US" b="1" dirty="0"/>
          </a:p>
          <a:p>
            <a:pPr marL="182880" lvl="1"/>
            <a:r>
              <a:rPr lang="en-US" b="1" dirty="0"/>
              <a:t>Contract manufacturer</a:t>
            </a:r>
            <a:r>
              <a:rPr lang="en-US" dirty="0"/>
              <a:t>: an organization capable of manufacturing and/or purchasing all the components needed to produce a finished product</a:t>
            </a:r>
          </a:p>
          <a:p>
            <a:endParaRPr lang="en-US" dirty="0"/>
          </a:p>
          <a:p>
            <a:r>
              <a:rPr lang="en-US" dirty="0"/>
              <a:t>Core competency: the one thing a company can do better than its competitors</a:t>
            </a:r>
          </a:p>
          <a:p>
            <a:endParaRPr lang="en-US" dirty="0"/>
          </a:p>
          <a:p>
            <a:r>
              <a:rPr lang="en-US" dirty="0"/>
              <a:t>A core competency has three characteristics: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It provides potential access to a wide variety of markets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It increases perceived customer benefits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It is hard for competitors to imitate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Measuring Product Development Performance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 steady stream of new products is important to competitiveness</a:t>
            </a:r>
          </a:p>
          <a:p>
            <a:endParaRPr lang="en-US" dirty="0"/>
          </a:p>
          <a:p>
            <a:r>
              <a:rPr lang="en-US" dirty="0"/>
              <a:t>Firms must respond to changing customer needs and competitor moves</a:t>
            </a:r>
          </a:p>
          <a:p>
            <a:endParaRPr lang="en-US" dirty="0"/>
          </a:p>
          <a:p>
            <a:r>
              <a:rPr lang="en-US" dirty="0"/>
              <a:t>Ability to identify opportunities and bring new products to market is critical</a:t>
            </a:r>
          </a:p>
          <a:p>
            <a:pPr lvl="1"/>
            <a:r>
              <a:rPr lang="en-US" dirty="0"/>
              <a:t>Must also be efficient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Generic Descriptions of Typical Measures of Product Development Success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12621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Product development is a major challenge that directly impacts the long-range success of a firm</a:t>
            </a:r>
          </a:p>
          <a:p>
            <a:r>
              <a:rPr lang="en-US" dirty="0"/>
              <a:t>Many companies today outsource product design to companies that specialize in different industries</a:t>
            </a:r>
          </a:p>
          <a:p>
            <a:r>
              <a:rPr lang="en-US" dirty="0"/>
              <a:t>Product development is a multistep process that is unique to each organization</a:t>
            </a:r>
          </a:p>
          <a:p>
            <a:r>
              <a:rPr lang="en-US" dirty="0"/>
              <a:t>Different sets of criteria drive the design of a product</a:t>
            </a:r>
          </a:p>
          <a:p>
            <a:pPr lvl="1"/>
            <a:r>
              <a:rPr lang="en-US" dirty="0"/>
              <a:t>Criteria that relate to customer wants are fundamental</a:t>
            </a:r>
          </a:p>
          <a:p>
            <a:pPr lvl="1"/>
            <a:r>
              <a:rPr lang="en-US" dirty="0"/>
              <a:t>Criteria related to cost, manufacturability, and impact on the environment are also important</a:t>
            </a:r>
          </a:p>
          <a:p>
            <a:r>
              <a:rPr lang="en-US" dirty="0"/>
              <a:t>Service products are different because direct customer involvement in the process introduces variability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49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  <a:r>
              <a:rPr lang="en-US" sz="2000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Financial justification of service features ensure that customers can be retained while the company is making a profit</a:t>
            </a:r>
          </a:p>
          <a:p>
            <a:r>
              <a:rPr lang="en-US" dirty="0"/>
              <a:t>Economic analysis that consists of estimating the timing and magnitude of future cash flows is used to understand the financial implications of a product development project</a:t>
            </a:r>
          </a:p>
          <a:p>
            <a:pPr lvl="1"/>
            <a:r>
              <a:rPr lang="en-US" dirty="0"/>
              <a:t>Sensitivity analysis can be used to answer “what if” questions that relate to project timing and costs</a:t>
            </a:r>
          </a:p>
          <a:p>
            <a:r>
              <a:rPr lang="en-US" dirty="0"/>
              <a:t>Generating a steady stream of new products to market is important to the competitiveness of the firm</a:t>
            </a:r>
          </a:p>
          <a:p>
            <a:r>
              <a:rPr lang="en-US" dirty="0"/>
              <a:t>Measures that relate to time to market, costs, and quality be used to evaluate product development success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6836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An organization capable of manufacturing or purchasing all the components needed to produce a finished product or device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one thing that a company can do better than its competitors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six phases of the product development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useful tool for the economic analysis of a product development project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An approach that uses </a:t>
            </a:r>
            <a:r>
              <a:rPr lang="en-US" dirty="0" err="1"/>
              <a:t>interfunctional</a:t>
            </a:r>
            <a:r>
              <a:rPr lang="en-US" dirty="0"/>
              <a:t> teams to get input from the customer in design specification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matrix of information that helps a team translate customer requirements into operating or engineering goals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greatest improvements from this arise from simplification of the product by reducing the number of separate parts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incorporation of environmental considerations into the design and development of products or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CA0DCF68-7113-447B-BB4A-896C86EA4EB0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97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Successful Companies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Apple Computer</a:t>
            </a:r>
          </a:p>
          <a:p>
            <a:pPr lvl="1"/>
            <a:r>
              <a:rPr lang="en-US" dirty="0"/>
              <a:t>Designs the iPhone</a:t>
            </a:r>
          </a:p>
          <a:p>
            <a:pPr lvl="1"/>
            <a:r>
              <a:rPr lang="en-US" dirty="0"/>
              <a:t>Subcontracts the fabrication</a:t>
            </a:r>
          </a:p>
          <a:p>
            <a:pPr lvl="1"/>
            <a:r>
              <a:rPr lang="en-US" dirty="0"/>
              <a:t>Maintains ownership of the IP</a:t>
            </a:r>
          </a:p>
          <a:p>
            <a:r>
              <a:rPr lang="en-US" dirty="0"/>
              <a:t>Tesla Motors</a:t>
            </a:r>
          </a:p>
          <a:p>
            <a:pPr lvl="1"/>
            <a:r>
              <a:rPr lang="en-US" dirty="0"/>
              <a:t>Developed all electric car with extended range</a:t>
            </a:r>
          </a:p>
          <a:p>
            <a:pPr lvl="1"/>
            <a:r>
              <a:rPr lang="en-US" dirty="0"/>
              <a:t>Has batteries that a reduced fire risk</a:t>
            </a:r>
          </a:p>
          <a:p>
            <a:pPr lvl="1"/>
            <a:r>
              <a:rPr lang="en-US" dirty="0"/>
              <a:t>Has supercharging technology</a:t>
            </a:r>
          </a:p>
          <a:p>
            <a:pPr lvl="1"/>
            <a:r>
              <a:rPr lang="en-US" dirty="0"/>
              <a:t>Developing self-driving technology</a:t>
            </a:r>
          </a:p>
          <a:p>
            <a:r>
              <a:rPr lang="en-US" dirty="0"/>
              <a:t>A pharmaceutical company</a:t>
            </a:r>
          </a:p>
          <a:p>
            <a:pPr lvl="1"/>
            <a:r>
              <a:rPr lang="en-US" dirty="0"/>
              <a:t>May purchase information on genetic targets from a genomics company</a:t>
            </a:r>
          </a:p>
          <a:p>
            <a:pPr lvl="1"/>
            <a:r>
              <a:rPr lang="en-US" dirty="0"/>
              <a:t>Contract with a specialist for rapid synthesis and screening of compounds</a:t>
            </a:r>
          </a:p>
          <a:p>
            <a:pPr lvl="1"/>
            <a:r>
              <a:rPr lang="en-US" dirty="0"/>
              <a:t>Utilize a contract research organization for clinical trials</a:t>
            </a:r>
          </a:p>
          <a:p>
            <a:pPr lvl="1"/>
            <a:r>
              <a:rPr lang="en-US" dirty="0"/>
              <a:t>Retain the IP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Six Phases of the Generic Development Process (Formal Process)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66250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0: Planning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96572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1: Concept Development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256403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2: System-Level Design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380778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3: Design Detail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76367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CA0DCF68-7113-447B-BB4A-896C86EA4EB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rgbClr val="0A658C"/>
      </a:dk1>
      <a:lt1>
        <a:sysClr val="window" lastClr="FFFFFF"/>
      </a:lt1>
      <a:dk2>
        <a:srgbClr val="0A658C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Jacobs_15e_ppttemplate</Template>
  <TotalTime>336</TotalTime>
  <Words>1997</Words>
  <Application>Microsoft Office PowerPoint</Application>
  <PresentationFormat>On-screen Show (4:3)</PresentationFormat>
  <Paragraphs>302</Paragraphs>
  <Slides>34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Clarity</vt:lpstr>
      <vt:lpstr>Chapter 3: Design of Products and Services </vt:lpstr>
      <vt:lpstr>The Product Design Process</vt:lpstr>
      <vt:lpstr>Contract manufacturer</vt:lpstr>
      <vt:lpstr>Examples of Successful Companies</vt:lpstr>
      <vt:lpstr>Six Phases of the Generic Development Process (Formal Process)</vt:lpstr>
      <vt:lpstr>Phase 0: Planning</vt:lpstr>
      <vt:lpstr>Phase 1: Concept Development</vt:lpstr>
      <vt:lpstr>Phase 2: System-Level Design</vt:lpstr>
      <vt:lpstr>Phase 3: Design Detail</vt:lpstr>
      <vt:lpstr>Phase 4: Testing and Refinement</vt:lpstr>
      <vt:lpstr>Phase 5: Production Ramp-Up</vt:lpstr>
      <vt:lpstr>Generic Product Development Process</vt:lpstr>
      <vt:lpstr>Generic Product Development Process Continued</vt:lpstr>
      <vt:lpstr>Summary of Variants of Generic Product Development Process</vt:lpstr>
      <vt:lpstr>Quality Function Deployment</vt:lpstr>
      <vt:lpstr>Completed House of Quality Matrix for a Car Door</vt:lpstr>
      <vt:lpstr>Value Analysis/Value Engineering (VA/VE)</vt:lpstr>
      <vt:lpstr>Designing Products for Manufacture and Assembly</vt:lpstr>
      <vt:lpstr>Three Criteria Against Which Each Part Must be Examined</vt:lpstr>
      <vt:lpstr>Proposed Motor Drive Design</vt:lpstr>
      <vt:lpstr>Redesign of Motor Drive Assembly Following Design for Assembly Analysis</vt:lpstr>
      <vt:lpstr>Ecodesign</vt:lpstr>
      <vt:lpstr>Designing Service Products</vt:lpstr>
      <vt:lpstr>Three Factors when Determining how Different the New Service Is</vt:lpstr>
      <vt:lpstr>Complexity and Divergence</vt:lpstr>
      <vt:lpstr>Process Alternatives for a Family Restaurant</vt:lpstr>
      <vt:lpstr>Economic Analysis of Project Development Costs</vt:lpstr>
      <vt:lpstr>Merging the Project Financials and Schedule into a Cash Flow Report</vt:lpstr>
      <vt:lpstr>Possible Sensitivity Analysis Scenarios</vt:lpstr>
      <vt:lpstr>Measuring Product Development Performance</vt:lpstr>
      <vt:lpstr>Generic Descriptions of Typical Measures of Product Development Success</vt:lpstr>
      <vt:lpstr>Summary</vt:lpstr>
      <vt:lpstr>Summary Continued</vt:lpstr>
      <vt:lpstr>Practice Exam</vt:lpstr>
    </vt:vector>
  </TitlesOfParts>
  <Manager>Camille Corum</Manager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of Products and Services</dc:title>
  <dc:subject>Operations Management</dc:subject>
  <dc:creator>Dr. Ronny Richardson (DrRonnyRichardson@gmail.com)</dc:creator>
  <cp:lastModifiedBy>McAndrews, Ryan</cp:lastModifiedBy>
  <cp:revision>52</cp:revision>
  <dcterms:created xsi:type="dcterms:W3CDTF">2012-08-16T13:11:05Z</dcterms:created>
  <dcterms:modified xsi:type="dcterms:W3CDTF">2017-01-20T21:06:09Z</dcterms:modified>
</cp:coreProperties>
</file>