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4" r:id="rId1"/>
  </p:sldMasterIdLst>
  <p:notesMasterIdLst>
    <p:notesMasterId r:id="rId40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11" r:id="rId31"/>
    <p:sldId id="307" r:id="rId32"/>
    <p:sldId id="308" r:id="rId33"/>
    <p:sldId id="309" r:id="rId34"/>
    <p:sldId id="258" r:id="rId35"/>
    <p:sldId id="310" r:id="rId36"/>
    <p:sldId id="312" r:id="rId37"/>
    <p:sldId id="313" r:id="rId38"/>
    <p:sldId id="314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20" autoAdjust="0"/>
    <p:restoredTop sz="95232" autoAdjust="0"/>
  </p:normalViewPr>
  <p:slideViewPr>
    <p:cSldViewPr>
      <p:cViewPr varScale="1">
        <p:scale>
          <a:sx n="96" d="100"/>
          <a:sy n="96" d="100"/>
        </p:scale>
        <p:origin x="177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364D41-EA4F-4439-8099-4C7554779CE5}" type="doc">
      <dgm:prSet loTypeId="urn:microsoft.com/office/officeart/2005/8/layout/list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C81CC674-3305-4540-B2AD-438E39728ED9}">
      <dgm:prSet phldrT="[Text]"/>
      <dgm:spPr/>
      <dgm:t>
        <a:bodyPr/>
        <a:lstStyle/>
        <a:p>
          <a:r>
            <a:rPr lang="en-US" dirty="0"/>
            <a:t>Pure Project</a:t>
          </a:r>
        </a:p>
      </dgm:t>
    </dgm:pt>
    <dgm:pt modelId="{F7CACADD-A69B-49C3-9B24-A0F4B719E9FD}" type="parTrans" cxnId="{A97612CA-0F06-4362-B659-9E17905D5603}">
      <dgm:prSet/>
      <dgm:spPr/>
      <dgm:t>
        <a:bodyPr/>
        <a:lstStyle/>
        <a:p>
          <a:endParaRPr lang="en-US"/>
        </a:p>
      </dgm:t>
    </dgm:pt>
    <dgm:pt modelId="{18583118-9CFF-417A-BC85-087717C921AB}" type="sibTrans" cxnId="{A97612CA-0F06-4362-B659-9E17905D5603}">
      <dgm:prSet/>
      <dgm:spPr/>
      <dgm:t>
        <a:bodyPr/>
        <a:lstStyle/>
        <a:p>
          <a:endParaRPr lang="en-US"/>
        </a:p>
      </dgm:t>
    </dgm:pt>
    <dgm:pt modelId="{D7154572-29DE-484A-9676-3A92EAFBF519}">
      <dgm:prSet phldrT="[Text]"/>
      <dgm:spPr/>
      <dgm:t>
        <a:bodyPr/>
        <a:lstStyle/>
        <a:p>
          <a:r>
            <a:rPr lang="en-US" dirty="0"/>
            <a:t>A self-contained team works full-time on the project</a:t>
          </a:r>
        </a:p>
      </dgm:t>
    </dgm:pt>
    <dgm:pt modelId="{B1AD8108-A14E-4117-9600-ADA8CA7994A4}" type="parTrans" cxnId="{B12E0266-A43E-4F87-8FC0-D2D3656D44BD}">
      <dgm:prSet/>
      <dgm:spPr/>
      <dgm:t>
        <a:bodyPr/>
        <a:lstStyle/>
        <a:p>
          <a:endParaRPr lang="en-US"/>
        </a:p>
      </dgm:t>
    </dgm:pt>
    <dgm:pt modelId="{AA83C22D-01D7-489A-AFA5-BC9F4C90F784}" type="sibTrans" cxnId="{B12E0266-A43E-4F87-8FC0-D2D3656D44BD}">
      <dgm:prSet/>
      <dgm:spPr/>
      <dgm:t>
        <a:bodyPr/>
        <a:lstStyle/>
        <a:p>
          <a:endParaRPr lang="en-US"/>
        </a:p>
      </dgm:t>
    </dgm:pt>
    <dgm:pt modelId="{6DFA11DC-EF51-4DEA-9260-6500BDCDF4FB}">
      <dgm:prSet phldrT="[Text]"/>
      <dgm:spPr/>
      <dgm:t>
        <a:bodyPr/>
        <a:lstStyle/>
        <a:p>
          <a:r>
            <a:rPr lang="en-US" dirty="0"/>
            <a:t>Responsibility for the project lies within one functional area of the firm</a:t>
          </a:r>
        </a:p>
      </dgm:t>
    </dgm:pt>
    <dgm:pt modelId="{64DE4AA9-BD0A-4889-9726-FA0A89F9E8BC}" type="parTrans" cxnId="{9ED24DA9-C1F6-45AA-89AD-5E1389D8A068}">
      <dgm:prSet/>
      <dgm:spPr/>
      <dgm:t>
        <a:bodyPr/>
        <a:lstStyle/>
        <a:p>
          <a:endParaRPr lang="en-US"/>
        </a:p>
      </dgm:t>
    </dgm:pt>
    <dgm:pt modelId="{C2538DED-8657-4EF8-BD50-25FF9E036B2D}" type="sibTrans" cxnId="{9ED24DA9-C1F6-45AA-89AD-5E1389D8A068}">
      <dgm:prSet/>
      <dgm:spPr/>
      <dgm:t>
        <a:bodyPr/>
        <a:lstStyle/>
        <a:p>
          <a:endParaRPr lang="en-US"/>
        </a:p>
      </dgm:t>
    </dgm:pt>
    <dgm:pt modelId="{C28103EA-AD26-43CA-AD35-44B18FA99269}">
      <dgm:prSet phldrT="[Text]"/>
      <dgm:spPr/>
      <dgm:t>
        <a:bodyPr/>
        <a:lstStyle/>
        <a:p>
          <a:r>
            <a:rPr lang="en-US" dirty="0"/>
            <a:t>Functional Project</a:t>
          </a:r>
        </a:p>
      </dgm:t>
    </dgm:pt>
    <dgm:pt modelId="{E68152BA-C8F9-4F5B-8DB1-A91467B253B9}" type="parTrans" cxnId="{8229FE9D-CF31-4FC1-8457-2931F7E9980A}">
      <dgm:prSet/>
      <dgm:spPr/>
      <dgm:t>
        <a:bodyPr/>
        <a:lstStyle/>
        <a:p>
          <a:endParaRPr lang="en-US"/>
        </a:p>
      </dgm:t>
    </dgm:pt>
    <dgm:pt modelId="{1E457CE1-94AA-4E89-A0E1-1C165DA7CDB6}" type="sibTrans" cxnId="{8229FE9D-CF31-4FC1-8457-2931F7E9980A}">
      <dgm:prSet/>
      <dgm:spPr/>
      <dgm:t>
        <a:bodyPr/>
        <a:lstStyle/>
        <a:p>
          <a:endParaRPr lang="en-US"/>
        </a:p>
      </dgm:t>
    </dgm:pt>
    <dgm:pt modelId="{838852F7-46EE-497F-B3C6-BE0FD25F3710}">
      <dgm:prSet phldrT="[Text]"/>
      <dgm:spPr/>
      <dgm:t>
        <a:bodyPr/>
        <a:lstStyle/>
        <a:p>
          <a:r>
            <a:rPr lang="en-US" dirty="0"/>
            <a:t>Matrix Project</a:t>
          </a:r>
        </a:p>
      </dgm:t>
    </dgm:pt>
    <dgm:pt modelId="{5C352FCC-EEDC-495F-BFD7-9C66E4056424}" type="parTrans" cxnId="{BC302AEB-3F73-4DB2-B9A9-848E779ED2FE}">
      <dgm:prSet/>
      <dgm:spPr/>
      <dgm:t>
        <a:bodyPr/>
        <a:lstStyle/>
        <a:p>
          <a:endParaRPr lang="en-US"/>
        </a:p>
      </dgm:t>
    </dgm:pt>
    <dgm:pt modelId="{13B2C60B-90B4-40F3-A8D2-22C0DA017E0C}" type="sibTrans" cxnId="{BC302AEB-3F73-4DB2-B9A9-848E779ED2FE}">
      <dgm:prSet/>
      <dgm:spPr/>
      <dgm:t>
        <a:bodyPr/>
        <a:lstStyle/>
        <a:p>
          <a:endParaRPr lang="en-US"/>
        </a:p>
      </dgm:t>
    </dgm:pt>
    <dgm:pt modelId="{9797D479-2FDB-484F-8600-713FB7CFFE33}">
      <dgm:prSet phldrT="[Text]"/>
      <dgm:spPr/>
      <dgm:t>
        <a:bodyPr/>
        <a:lstStyle/>
        <a:p>
          <a:r>
            <a:rPr lang="en-US" dirty="0"/>
            <a:t>A blend of pure and functional project structures – people from different functional areas work on the project, possibly only part-time</a:t>
          </a:r>
        </a:p>
      </dgm:t>
    </dgm:pt>
    <dgm:pt modelId="{9EF6C187-6033-4588-A64B-15751329E75F}" type="parTrans" cxnId="{50AE231A-E2C6-4B67-9F84-0C4A04E441F3}">
      <dgm:prSet/>
      <dgm:spPr/>
      <dgm:t>
        <a:bodyPr/>
        <a:lstStyle/>
        <a:p>
          <a:endParaRPr lang="en-US"/>
        </a:p>
      </dgm:t>
    </dgm:pt>
    <dgm:pt modelId="{1AFFAF02-3244-43FE-A003-5C5783C41063}" type="sibTrans" cxnId="{50AE231A-E2C6-4B67-9F84-0C4A04E441F3}">
      <dgm:prSet/>
      <dgm:spPr/>
      <dgm:t>
        <a:bodyPr/>
        <a:lstStyle/>
        <a:p>
          <a:endParaRPr lang="en-US"/>
        </a:p>
      </dgm:t>
    </dgm:pt>
    <dgm:pt modelId="{C5FA0760-7FC6-4EF8-9F08-D65D6666AEC1}">
      <dgm:prSet phldrT="[Text]"/>
      <dgm:spPr/>
      <dgm:t>
        <a:bodyPr/>
        <a:lstStyle/>
        <a:p>
          <a:r>
            <a:rPr lang="en-US" dirty="0"/>
            <a:t>Employees from that area work on the project, usually only part-time</a:t>
          </a:r>
        </a:p>
      </dgm:t>
    </dgm:pt>
    <dgm:pt modelId="{A01AD508-9F53-4B8A-BBD2-0F75D2923D64}" type="parTrans" cxnId="{530739BA-0C74-4E17-A5A6-B311ED728FD7}">
      <dgm:prSet/>
      <dgm:spPr/>
      <dgm:t>
        <a:bodyPr/>
        <a:lstStyle/>
        <a:p>
          <a:endParaRPr lang="en-US"/>
        </a:p>
      </dgm:t>
    </dgm:pt>
    <dgm:pt modelId="{687C1FF3-7066-4FC1-9679-51406623E260}" type="sibTrans" cxnId="{530739BA-0C74-4E17-A5A6-B311ED728FD7}">
      <dgm:prSet/>
      <dgm:spPr/>
      <dgm:t>
        <a:bodyPr/>
        <a:lstStyle/>
        <a:p>
          <a:endParaRPr lang="en-US"/>
        </a:p>
      </dgm:t>
    </dgm:pt>
    <dgm:pt modelId="{3DB5417D-5CFB-47D4-BFA1-E06A4728A146}" type="pres">
      <dgm:prSet presAssocID="{83364D41-EA4F-4439-8099-4C7554779CE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FDDD05-D23A-4EA0-A892-F0315F0D3E8C}" type="pres">
      <dgm:prSet presAssocID="{C81CC674-3305-4540-B2AD-438E39728ED9}" presName="parentLin" presStyleCnt="0"/>
      <dgm:spPr/>
    </dgm:pt>
    <dgm:pt modelId="{BB2FD812-B74C-4A2C-A7E9-71667C468514}" type="pres">
      <dgm:prSet presAssocID="{C81CC674-3305-4540-B2AD-438E39728ED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92F12E9-90B1-4C31-B0CD-E22AC097AF6C}" type="pres">
      <dgm:prSet presAssocID="{C81CC674-3305-4540-B2AD-438E39728ED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3115A-EC1D-4D99-A94C-0DE44928B9AE}" type="pres">
      <dgm:prSet presAssocID="{C81CC674-3305-4540-B2AD-438E39728ED9}" presName="negativeSpace" presStyleCnt="0"/>
      <dgm:spPr/>
    </dgm:pt>
    <dgm:pt modelId="{F718A1F0-3F47-402A-97CD-F21C16D7094D}" type="pres">
      <dgm:prSet presAssocID="{C81CC674-3305-4540-B2AD-438E39728ED9}" presName="childText" presStyleLbl="conFgAcc1" presStyleIdx="0" presStyleCnt="3" custLinFactNeighborX="-9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835DD-849F-4FE8-A426-8E39B8D4ADBC}" type="pres">
      <dgm:prSet presAssocID="{18583118-9CFF-417A-BC85-087717C921AB}" presName="spaceBetweenRectangles" presStyleCnt="0"/>
      <dgm:spPr/>
    </dgm:pt>
    <dgm:pt modelId="{AEC07379-D544-4435-A9E3-1E31F47892ED}" type="pres">
      <dgm:prSet presAssocID="{C28103EA-AD26-43CA-AD35-44B18FA99269}" presName="parentLin" presStyleCnt="0"/>
      <dgm:spPr/>
    </dgm:pt>
    <dgm:pt modelId="{A6F4B123-F779-439F-BAD1-624D4C816F72}" type="pres">
      <dgm:prSet presAssocID="{C28103EA-AD26-43CA-AD35-44B18FA9926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7F2F5FF-C743-457C-BB8C-5A34A818767E}" type="pres">
      <dgm:prSet presAssocID="{C28103EA-AD26-43CA-AD35-44B18FA9926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6BD5CA-BDFF-4D3F-BD2D-C5F37BF79FF8}" type="pres">
      <dgm:prSet presAssocID="{C28103EA-AD26-43CA-AD35-44B18FA99269}" presName="negativeSpace" presStyleCnt="0"/>
      <dgm:spPr/>
    </dgm:pt>
    <dgm:pt modelId="{D3FEB81D-FF81-4536-84E3-7C7DAC7B9DD1}" type="pres">
      <dgm:prSet presAssocID="{C28103EA-AD26-43CA-AD35-44B18FA99269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36A03D-963C-4E63-8564-F456E54EE1C8}" type="pres">
      <dgm:prSet presAssocID="{1E457CE1-94AA-4E89-A0E1-1C165DA7CDB6}" presName="spaceBetweenRectangles" presStyleCnt="0"/>
      <dgm:spPr/>
    </dgm:pt>
    <dgm:pt modelId="{7A747B0E-8691-4BB6-8F96-C77905A73984}" type="pres">
      <dgm:prSet presAssocID="{838852F7-46EE-497F-B3C6-BE0FD25F3710}" presName="parentLin" presStyleCnt="0"/>
      <dgm:spPr/>
    </dgm:pt>
    <dgm:pt modelId="{DAE9F547-0EA9-4F23-9A61-939D7E0FCC17}" type="pres">
      <dgm:prSet presAssocID="{838852F7-46EE-497F-B3C6-BE0FD25F3710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A40ED37-733D-46EE-A311-5FA20036ED2C}" type="pres">
      <dgm:prSet presAssocID="{838852F7-46EE-497F-B3C6-BE0FD25F371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D79159-0628-482F-96A2-723B5BB0F671}" type="pres">
      <dgm:prSet presAssocID="{838852F7-46EE-497F-B3C6-BE0FD25F3710}" presName="negativeSpace" presStyleCnt="0"/>
      <dgm:spPr/>
    </dgm:pt>
    <dgm:pt modelId="{A2E7EF54-4410-4D98-904A-36C26B5657B3}" type="pres">
      <dgm:prSet presAssocID="{838852F7-46EE-497F-B3C6-BE0FD25F371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4D3B52-53FA-4E15-9629-CEB044A786F9}" type="presOf" srcId="{C28103EA-AD26-43CA-AD35-44B18FA99269}" destId="{A6F4B123-F779-439F-BAD1-624D4C816F72}" srcOrd="0" destOrd="0" presId="urn:microsoft.com/office/officeart/2005/8/layout/list1"/>
    <dgm:cxn modelId="{7E7F5E9E-FC49-4B2E-886D-4831B4CAE1BA}" type="presOf" srcId="{D7154572-29DE-484A-9676-3A92EAFBF519}" destId="{F718A1F0-3F47-402A-97CD-F21C16D7094D}" srcOrd="0" destOrd="0" presId="urn:microsoft.com/office/officeart/2005/8/layout/list1"/>
    <dgm:cxn modelId="{50AE231A-E2C6-4B67-9F84-0C4A04E441F3}" srcId="{838852F7-46EE-497F-B3C6-BE0FD25F3710}" destId="{9797D479-2FDB-484F-8600-713FB7CFFE33}" srcOrd="0" destOrd="0" parTransId="{9EF6C187-6033-4588-A64B-15751329E75F}" sibTransId="{1AFFAF02-3244-43FE-A003-5C5783C41063}"/>
    <dgm:cxn modelId="{F2589A15-C1B3-4F4E-A17C-4E74C86248B9}" type="presOf" srcId="{C81CC674-3305-4540-B2AD-438E39728ED9}" destId="{BB2FD812-B74C-4A2C-A7E9-71667C468514}" srcOrd="0" destOrd="0" presId="urn:microsoft.com/office/officeart/2005/8/layout/list1"/>
    <dgm:cxn modelId="{73503E09-24A3-4A74-A7A5-775E83A3251A}" type="presOf" srcId="{C81CC674-3305-4540-B2AD-438E39728ED9}" destId="{392F12E9-90B1-4C31-B0CD-E22AC097AF6C}" srcOrd="1" destOrd="0" presId="urn:microsoft.com/office/officeart/2005/8/layout/list1"/>
    <dgm:cxn modelId="{19AC5B90-00C9-4CBB-960B-B9D2386BD917}" type="presOf" srcId="{838852F7-46EE-497F-B3C6-BE0FD25F3710}" destId="{DAE9F547-0EA9-4F23-9A61-939D7E0FCC17}" srcOrd="0" destOrd="0" presId="urn:microsoft.com/office/officeart/2005/8/layout/list1"/>
    <dgm:cxn modelId="{B12E0266-A43E-4F87-8FC0-D2D3656D44BD}" srcId="{C81CC674-3305-4540-B2AD-438E39728ED9}" destId="{D7154572-29DE-484A-9676-3A92EAFBF519}" srcOrd="0" destOrd="0" parTransId="{B1AD8108-A14E-4117-9600-ADA8CA7994A4}" sibTransId="{AA83C22D-01D7-489A-AFA5-BC9F4C90F784}"/>
    <dgm:cxn modelId="{8229FE9D-CF31-4FC1-8457-2931F7E9980A}" srcId="{83364D41-EA4F-4439-8099-4C7554779CE5}" destId="{C28103EA-AD26-43CA-AD35-44B18FA99269}" srcOrd="1" destOrd="0" parTransId="{E68152BA-C8F9-4F5B-8DB1-A91467B253B9}" sibTransId="{1E457CE1-94AA-4E89-A0E1-1C165DA7CDB6}"/>
    <dgm:cxn modelId="{A97612CA-0F06-4362-B659-9E17905D5603}" srcId="{83364D41-EA4F-4439-8099-4C7554779CE5}" destId="{C81CC674-3305-4540-B2AD-438E39728ED9}" srcOrd="0" destOrd="0" parTransId="{F7CACADD-A69B-49C3-9B24-A0F4B719E9FD}" sibTransId="{18583118-9CFF-417A-BC85-087717C921AB}"/>
    <dgm:cxn modelId="{A26DD971-0957-4A60-8296-2BC90AB3EE4E}" type="presOf" srcId="{C5FA0760-7FC6-4EF8-9F08-D65D6666AEC1}" destId="{D3FEB81D-FF81-4536-84E3-7C7DAC7B9DD1}" srcOrd="0" destOrd="1" presId="urn:microsoft.com/office/officeart/2005/8/layout/list1"/>
    <dgm:cxn modelId="{DB7811B3-0290-4A0C-8188-00EC5333FC32}" type="presOf" srcId="{C28103EA-AD26-43CA-AD35-44B18FA99269}" destId="{97F2F5FF-C743-457C-BB8C-5A34A818767E}" srcOrd="1" destOrd="0" presId="urn:microsoft.com/office/officeart/2005/8/layout/list1"/>
    <dgm:cxn modelId="{8B5EB9E5-87ED-44C7-899B-6FD8B9C715FD}" type="presOf" srcId="{838852F7-46EE-497F-B3C6-BE0FD25F3710}" destId="{FA40ED37-733D-46EE-A311-5FA20036ED2C}" srcOrd="1" destOrd="0" presId="urn:microsoft.com/office/officeart/2005/8/layout/list1"/>
    <dgm:cxn modelId="{A2DD1EE6-AE30-4801-B6B5-2687F5F0DDC7}" type="presOf" srcId="{6DFA11DC-EF51-4DEA-9260-6500BDCDF4FB}" destId="{D3FEB81D-FF81-4536-84E3-7C7DAC7B9DD1}" srcOrd="0" destOrd="0" presId="urn:microsoft.com/office/officeart/2005/8/layout/list1"/>
    <dgm:cxn modelId="{BC302AEB-3F73-4DB2-B9A9-848E779ED2FE}" srcId="{83364D41-EA4F-4439-8099-4C7554779CE5}" destId="{838852F7-46EE-497F-B3C6-BE0FD25F3710}" srcOrd="2" destOrd="0" parTransId="{5C352FCC-EEDC-495F-BFD7-9C66E4056424}" sibTransId="{13B2C60B-90B4-40F3-A8D2-22C0DA017E0C}"/>
    <dgm:cxn modelId="{9ED24DA9-C1F6-45AA-89AD-5E1389D8A068}" srcId="{C28103EA-AD26-43CA-AD35-44B18FA99269}" destId="{6DFA11DC-EF51-4DEA-9260-6500BDCDF4FB}" srcOrd="0" destOrd="0" parTransId="{64DE4AA9-BD0A-4889-9726-FA0A89F9E8BC}" sibTransId="{C2538DED-8657-4EF8-BD50-25FF9E036B2D}"/>
    <dgm:cxn modelId="{14A09139-B881-406D-8B53-8B60C7B1460C}" type="presOf" srcId="{9797D479-2FDB-484F-8600-713FB7CFFE33}" destId="{A2E7EF54-4410-4D98-904A-36C26B5657B3}" srcOrd="0" destOrd="0" presId="urn:microsoft.com/office/officeart/2005/8/layout/list1"/>
    <dgm:cxn modelId="{530739BA-0C74-4E17-A5A6-B311ED728FD7}" srcId="{C28103EA-AD26-43CA-AD35-44B18FA99269}" destId="{C5FA0760-7FC6-4EF8-9F08-D65D6666AEC1}" srcOrd="1" destOrd="0" parTransId="{A01AD508-9F53-4B8A-BBD2-0F75D2923D64}" sibTransId="{687C1FF3-7066-4FC1-9679-51406623E260}"/>
    <dgm:cxn modelId="{060AF105-EE4A-4683-AB30-A46DD7E46E2A}" type="presOf" srcId="{83364D41-EA4F-4439-8099-4C7554779CE5}" destId="{3DB5417D-5CFB-47D4-BFA1-E06A4728A146}" srcOrd="0" destOrd="0" presId="urn:microsoft.com/office/officeart/2005/8/layout/list1"/>
    <dgm:cxn modelId="{B4F1C9F5-40FA-45BA-A915-AE77605C25E6}" type="presParOf" srcId="{3DB5417D-5CFB-47D4-BFA1-E06A4728A146}" destId="{3DFDDD05-D23A-4EA0-A892-F0315F0D3E8C}" srcOrd="0" destOrd="0" presId="urn:microsoft.com/office/officeart/2005/8/layout/list1"/>
    <dgm:cxn modelId="{8316CB3B-44FE-4AA0-B6AD-614A1D3E31C8}" type="presParOf" srcId="{3DFDDD05-D23A-4EA0-A892-F0315F0D3E8C}" destId="{BB2FD812-B74C-4A2C-A7E9-71667C468514}" srcOrd="0" destOrd="0" presId="urn:microsoft.com/office/officeart/2005/8/layout/list1"/>
    <dgm:cxn modelId="{3D7D2A7B-C0E4-4DAF-972D-7C2C68623764}" type="presParOf" srcId="{3DFDDD05-D23A-4EA0-A892-F0315F0D3E8C}" destId="{392F12E9-90B1-4C31-B0CD-E22AC097AF6C}" srcOrd="1" destOrd="0" presId="urn:microsoft.com/office/officeart/2005/8/layout/list1"/>
    <dgm:cxn modelId="{9D46EE82-CE77-4F04-BABE-E6914CD3B15E}" type="presParOf" srcId="{3DB5417D-5CFB-47D4-BFA1-E06A4728A146}" destId="{F353115A-EC1D-4D99-A94C-0DE44928B9AE}" srcOrd="1" destOrd="0" presId="urn:microsoft.com/office/officeart/2005/8/layout/list1"/>
    <dgm:cxn modelId="{B2C41289-4799-4F46-A27D-DB38BE55FBB1}" type="presParOf" srcId="{3DB5417D-5CFB-47D4-BFA1-E06A4728A146}" destId="{F718A1F0-3F47-402A-97CD-F21C16D7094D}" srcOrd="2" destOrd="0" presId="urn:microsoft.com/office/officeart/2005/8/layout/list1"/>
    <dgm:cxn modelId="{E52D1D43-0AFD-4EC2-8E07-3BAE855EA1A9}" type="presParOf" srcId="{3DB5417D-5CFB-47D4-BFA1-E06A4728A146}" destId="{384835DD-849F-4FE8-A426-8E39B8D4ADBC}" srcOrd="3" destOrd="0" presId="urn:microsoft.com/office/officeart/2005/8/layout/list1"/>
    <dgm:cxn modelId="{151E84A4-9D80-48CD-9E98-9E879DF7388A}" type="presParOf" srcId="{3DB5417D-5CFB-47D4-BFA1-E06A4728A146}" destId="{AEC07379-D544-4435-A9E3-1E31F47892ED}" srcOrd="4" destOrd="0" presId="urn:microsoft.com/office/officeart/2005/8/layout/list1"/>
    <dgm:cxn modelId="{5678EB14-BFAD-479E-AF9F-0FD8FA4307B1}" type="presParOf" srcId="{AEC07379-D544-4435-A9E3-1E31F47892ED}" destId="{A6F4B123-F779-439F-BAD1-624D4C816F72}" srcOrd="0" destOrd="0" presId="urn:microsoft.com/office/officeart/2005/8/layout/list1"/>
    <dgm:cxn modelId="{D0929F72-DC57-4678-86F7-B7872AC3DE4E}" type="presParOf" srcId="{AEC07379-D544-4435-A9E3-1E31F47892ED}" destId="{97F2F5FF-C743-457C-BB8C-5A34A818767E}" srcOrd="1" destOrd="0" presId="urn:microsoft.com/office/officeart/2005/8/layout/list1"/>
    <dgm:cxn modelId="{8D9A35EB-F83C-4E6A-A710-8349F3CCD339}" type="presParOf" srcId="{3DB5417D-5CFB-47D4-BFA1-E06A4728A146}" destId="{926BD5CA-BDFF-4D3F-BD2D-C5F37BF79FF8}" srcOrd="5" destOrd="0" presId="urn:microsoft.com/office/officeart/2005/8/layout/list1"/>
    <dgm:cxn modelId="{A6127B86-202D-421E-A696-162DB9ED1C64}" type="presParOf" srcId="{3DB5417D-5CFB-47D4-BFA1-E06A4728A146}" destId="{D3FEB81D-FF81-4536-84E3-7C7DAC7B9DD1}" srcOrd="6" destOrd="0" presId="urn:microsoft.com/office/officeart/2005/8/layout/list1"/>
    <dgm:cxn modelId="{A31F9708-38AA-4866-A891-1573F1989F4D}" type="presParOf" srcId="{3DB5417D-5CFB-47D4-BFA1-E06A4728A146}" destId="{CA36A03D-963C-4E63-8564-F456E54EE1C8}" srcOrd="7" destOrd="0" presId="urn:microsoft.com/office/officeart/2005/8/layout/list1"/>
    <dgm:cxn modelId="{5FC57708-A4AF-417D-B5C4-1D62FC82E439}" type="presParOf" srcId="{3DB5417D-5CFB-47D4-BFA1-E06A4728A146}" destId="{7A747B0E-8691-4BB6-8F96-C77905A73984}" srcOrd="8" destOrd="0" presId="urn:microsoft.com/office/officeart/2005/8/layout/list1"/>
    <dgm:cxn modelId="{ABA293CF-403F-43EC-83F8-3FC95B1534DE}" type="presParOf" srcId="{7A747B0E-8691-4BB6-8F96-C77905A73984}" destId="{DAE9F547-0EA9-4F23-9A61-939D7E0FCC17}" srcOrd="0" destOrd="0" presId="urn:microsoft.com/office/officeart/2005/8/layout/list1"/>
    <dgm:cxn modelId="{1CDE4714-0900-406C-B6B4-576100D412E2}" type="presParOf" srcId="{7A747B0E-8691-4BB6-8F96-C77905A73984}" destId="{FA40ED37-733D-46EE-A311-5FA20036ED2C}" srcOrd="1" destOrd="0" presId="urn:microsoft.com/office/officeart/2005/8/layout/list1"/>
    <dgm:cxn modelId="{6B2A97CD-DFF2-4EE2-AF6A-764246C8EC31}" type="presParOf" srcId="{3DB5417D-5CFB-47D4-BFA1-E06A4728A146}" destId="{76D79159-0628-482F-96A2-723B5BB0F671}" srcOrd="9" destOrd="0" presId="urn:microsoft.com/office/officeart/2005/8/layout/list1"/>
    <dgm:cxn modelId="{D263F743-AF30-425D-BC5D-CE06395B23D7}" type="presParOf" srcId="{3DB5417D-5CFB-47D4-BFA1-E06A4728A146}" destId="{A2E7EF54-4410-4D98-904A-36C26B5657B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ECB656-20A1-42A0-9D4E-15B8BB2B4D46}" type="doc">
      <dgm:prSet loTypeId="urn:microsoft.com/office/officeart/2005/8/layout/vList5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C53329C4-33F2-47A1-989C-AAF46E619C1F}">
      <dgm:prSet phldrT="[Text]"/>
      <dgm:spPr/>
      <dgm:t>
        <a:bodyPr/>
        <a:lstStyle/>
        <a:p>
          <a:r>
            <a:rPr lang="en-US" dirty="0"/>
            <a:t>Advantages</a:t>
          </a:r>
        </a:p>
      </dgm:t>
    </dgm:pt>
    <dgm:pt modelId="{6CBA2DF5-8A9C-489C-98F3-2EC9DC7C9AFF}" type="parTrans" cxnId="{26007FBF-6977-49A9-983D-1BBCDABA9C8C}">
      <dgm:prSet/>
      <dgm:spPr/>
      <dgm:t>
        <a:bodyPr/>
        <a:lstStyle/>
        <a:p>
          <a:endParaRPr lang="en-US"/>
        </a:p>
      </dgm:t>
    </dgm:pt>
    <dgm:pt modelId="{86710700-D855-47F1-9C20-8B166C8B6557}" type="sibTrans" cxnId="{26007FBF-6977-49A9-983D-1BBCDABA9C8C}">
      <dgm:prSet/>
      <dgm:spPr/>
      <dgm:t>
        <a:bodyPr/>
        <a:lstStyle/>
        <a:p>
          <a:endParaRPr lang="en-US"/>
        </a:p>
      </dgm:t>
    </dgm:pt>
    <dgm:pt modelId="{D3ABEEDA-8911-4B6A-84BE-02C146B968FB}">
      <dgm:prSet phldrT="[Text]"/>
      <dgm:spPr/>
      <dgm:t>
        <a:bodyPr/>
        <a:lstStyle/>
        <a:p>
          <a:r>
            <a:rPr lang="en-US" dirty="0"/>
            <a:t>The project manager has full authority</a:t>
          </a:r>
        </a:p>
      </dgm:t>
    </dgm:pt>
    <dgm:pt modelId="{37BE99DD-3E16-473B-8857-28B9CCFC77BB}" type="parTrans" cxnId="{FE12D4DC-05BE-4134-B6C3-EE9A04982227}">
      <dgm:prSet/>
      <dgm:spPr/>
      <dgm:t>
        <a:bodyPr/>
        <a:lstStyle/>
        <a:p>
          <a:endParaRPr lang="en-US"/>
        </a:p>
      </dgm:t>
    </dgm:pt>
    <dgm:pt modelId="{F1EAB4E3-E4D3-4A20-BAD2-5EA57F2BDB6D}" type="sibTrans" cxnId="{FE12D4DC-05BE-4134-B6C3-EE9A04982227}">
      <dgm:prSet/>
      <dgm:spPr/>
      <dgm:t>
        <a:bodyPr/>
        <a:lstStyle/>
        <a:p>
          <a:endParaRPr lang="en-US"/>
        </a:p>
      </dgm:t>
    </dgm:pt>
    <dgm:pt modelId="{EA4CD3A8-853B-4818-A24E-328891D1C993}">
      <dgm:prSet phldrT="[Text]"/>
      <dgm:spPr/>
      <dgm:t>
        <a:bodyPr/>
        <a:lstStyle/>
        <a:p>
          <a:r>
            <a:rPr lang="en-US" dirty="0"/>
            <a:t>Disadvantages</a:t>
          </a:r>
        </a:p>
      </dgm:t>
    </dgm:pt>
    <dgm:pt modelId="{1A5C0F2F-0049-46DA-96B5-6D0B5E181D90}" type="parTrans" cxnId="{BC9A348C-F388-4049-959A-CAC32D290C5F}">
      <dgm:prSet/>
      <dgm:spPr/>
      <dgm:t>
        <a:bodyPr/>
        <a:lstStyle/>
        <a:p>
          <a:endParaRPr lang="en-US"/>
        </a:p>
      </dgm:t>
    </dgm:pt>
    <dgm:pt modelId="{CFC5FE69-EFC0-4C19-92BA-D5FB9509A63A}" type="sibTrans" cxnId="{BC9A348C-F388-4049-959A-CAC32D290C5F}">
      <dgm:prSet/>
      <dgm:spPr/>
      <dgm:t>
        <a:bodyPr/>
        <a:lstStyle/>
        <a:p>
          <a:endParaRPr lang="en-US"/>
        </a:p>
      </dgm:t>
    </dgm:pt>
    <dgm:pt modelId="{0677E9E9-3009-494F-94E0-43EBBD71C8D6}">
      <dgm:prSet phldrT="[Text]"/>
      <dgm:spPr/>
      <dgm:t>
        <a:bodyPr/>
        <a:lstStyle/>
        <a:p>
          <a:r>
            <a:rPr lang="en-US"/>
            <a:t>Duplication of resources</a:t>
          </a:r>
          <a:endParaRPr lang="en-US" dirty="0"/>
        </a:p>
      </dgm:t>
    </dgm:pt>
    <dgm:pt modelId="{D363A068-630E-4E26-B0CC-7734650A5D6B}" type="parTrans" cxnId="{102E001E-6845-486D-812B-2713B3421F1A}">
      <dgm:prSet/>
      <dgm:spPr/>
      <dgm:t>
        <a:bodyPr/>
        <a:lstStyle/>
        <a:p>
          <a:endParaRPr lang="en-US"/>
        </a:p>
      </dgm:t>
    </dgm:pt>
    <dgm:pt modelId="{B9D3D299-DD33-40B4-A838-4E2FB3387E66}" type="sibTrans" cxnId="{102E001E-6845-486D-812B-2713B3421F1A}">
      <dgm:prSet/>
      <dgm:spPr/>
      <dgm:t>
        <a:bodyPr/>
        <a:lstStyle/>
        <a:p>
          <a:endParaRPr lang="en-US"/>
        </a:p>
      </dgm:t>
    </dgm:pt>
    <dgm:pt modelId="{F96E21FA-3B27-404F-BD5A-565835E85453}">
      <dgm:prSet/>
      <dgm:spPr/>
      <dgm:t>
        <a:bodyPr/>
        <a:lstStyle/>
        <a:p>
          <a:r>
            <a:rPr lang="en-US"/>
            <a:t>Team members report to one boss</a:t>
          </a:r>
          <a:endParaRPr lang="en-US" dirty="0"/>
        </a:p>
      </dgm:t>
    </dgm:pt>
    <dgm:pt modelId="{B6B4BE9F-63F9-4EAC-9F96-747374437700}" type="parTrans" cxnId="{758E052B-303B-4575-B4EC-65C021D47D99}">
      <dgm:prSet/>
      <dgm:spPr/>
      <dgm:t>
        <a:bodyPr/>
        <a:lstStyle/>
        <a:p>
          <a:endParaRPr lang="en-US"/>
        </a:p>
      </dgm:t>
    </dgm:pt>
    <dgm:pt modelId="{2C77211D-3828-4740-9937-1607F830DEC0}" type="sibTrans" cxnId="{758E052B-303B-4575-B4EC-65C021D47D99}">
      <dgm:prSet/>
      <dgm:spPr/>
      <dgm:t>
        <a:bodyPr/>
        <a:lstStyle/>
        <a:p>
          <a:endParaRPr lang="en-US"/>
        </a:p>
      </dgm:t>
    </dgm:pt>
    <dgm:pt modelId="{03492576-2C4B-40F3-95BC-2BEC8BD4F151}">
      <dgm:prSet/>
      <dgm:spPr/>
      <dgm:t>
        <a:bodyPr/>
        <a:lstStyle/>
        <a:p>
          <a:r>
            <a:rPr lang="en-US"/>
            <a:t>Shortened communication lines</a:t>
          </a:r>
          <a:endParaRPr lang="en-US" dirty="0"/>
        </a:p>
      </dgm:t>
    </dgm:pt>
    <dgm:pt modelId="{3851AD59-E5D9-48A7-B607-A4C7B4A8B5DE}" type="parTrans" cxnId="{50F43EFF-1ACF-40E7-8CF0-6CCF3D861279}">
      <dgm:prSet/>
      <dgm:spPr/>
      <dgm:t>
        <a:bodyPr/>
        <a:lstStyle/>
        <a:p>
          <a:endParaRPr lang="en-US"/>
        </a:p>
      </dgm:t>
    </dgm:pt>
    <dgm:pt modelId="{7B69C6CE-FDB6-4AED-8A4E-4FF95554C2FB}" type="sibTrans" cxnId="{50F43EFF-1ACF-40E7-8CF0-6CCF3D861279}">
      <dgm:prSet/>
      <dgm:spPr/>
      <dgm:t>
        <a:bodyPr/>
        <a:lstStyle/>
        <a:p>
          <a:endParaRPr lang="en-US"/>
        </a:p>
      </dgm:t>
    </dgm:pt>
    <dgm:pt modelId="{73FAC55A-FEFF-4638-9D06-83BA7BD2DA5D}">
      <dgm:prSet/>
      <dgm:spPr/>
      <dgm:t>
        <a:bodyPr/>
        <a:lstStyle/>
        <a:p>
          <a:r>
            <a:rPr lang="en-US" dirty="0"/>
            <a:t>Team pride, motivation, and commitment are high </a:t>
          </a:r>
        </a:p>
      </dgm:t>
    </dgm:pt>
    <dgm:pt modelId="{0C4F5A26-6E00-4A20-A1E8-1DE9409BEAA8}" type="parTrans" cxnId="{42B0E910-25E6-42F4-9A78-897CC0FC6684}">
      <dgm:prSet/>
      <dgm:spPr/>
      <dgm:t>
        <a:bodyPr/>
        <a:lstStyle/>
        <a:p>
          <a:endParaRPr lang="en-US"/>
        </a:p>
      </dgm:t>
    </dgm:pt>
    <dgm:pt modelId="{F3E438C7-BDCD-4578-8B79-C7EA2E73BB89}" type="sibTrans" cxnId="{42B0E910-25E6-42F4-9A78-897CC0FC6684}">
      <dgm:prSet/>
      <dgm:spPr/>
      <dgm:t>
        <a:bodyPr/>
        <a:lstStyle/>
        <a:p>
          <a:endParaRPr lang="en-US"/>
        </a:p>
      </dgm:t>
    </dgm:pt>
    <dgm:pt modelId="{1B4F9C7C-5C51-45D8-A936-216B1AE6E1BF}">
      <dgm:prSet/>
      <dgm:spPr/>
      <dgm:t>
        <a:bodyPr/>
        <a:lstStyle/>
        <a:p>
          <a:r>
            <a:rPr lang="en-US"/>
            <a:t>Organizational goals and policies are ignored</a:t>
          </a:r>
          <a:endParaRPr lang="en-US" dirty="0"/>
        </a:p>
      </dgm:t>
    </dgm:pt>
    <dgm:pt modelId="{911116F0-17FE-4007-AFBE-39D5F35B314D}" type="parTrans" cxnId="{31912100-1755-4360-9C39-92673166B6A2}">
      <dgm:prSet/>
      <dgm:spPr/>
      <dgm:t>
        <a:bodyPr/>
        <a:lstStyle/>
        <a:p>
          <a:endParaRPr lang="en-US"/>
        </a:p>
      </dgm:t>
    </dgm:pt>
    <dgm:pt modelId="{BB74486B-06EB-472C-9687-18D041D7683F}" type="sibTrans" cxnId="{31912100-1755-4360-9C39-92673166B6A2}">
      <dgm:prSet/>
      <dgm:spPr/>
      <dgm:t>
        <a:bodyPr/>
        <a:lstStyle/>
        <a:p>
          <a:endParaRPr lang="en-US"/>
        </a:p>
      </dgm:t>
    </dgm:pt>
    <dgm:pt modelId="{37C2FC5D-A22D-4DE9-9C6A-B0A173F213AE}">
      <dgm:prSet/>
      <dgm:spPr/>
      <dgm:t>
        <a:bodyPr/>
        <a:lstStyle/>
        <a:p>
          <a:r>
            <a:rPr lang="en-US"/>
            <a:t>Lack of technology transfer</a:t>
          </a:r>
          <a:endParaRPr lang="en-US" dirty="0"/>
        </a:p>
      </dgm:t>
    </dgm:pt>
    <dgm:pt modelId="{18629B88-68FE-4D52-A991-161BBFAE60F6}" type="parTrans" cxnId="{F4C8FEE7-071E-4A1A-BAC6-60247E87D0F4}">
      <dgm:prSet/>
      <dgm:spPr/>
      <dgm:t>
        <a:bodyPr/>
        <a:lstStyle/>
        <a:p>
          <a:endParaRPr lang="en-US"/>
        </a:p>
      </dgm:t>
    </dgm:pt>
    <dgm:pt modelId="{6F52E0BE-AC6C-44C1-8D96-11ECDACAC479}" type="sibTrans" cxnId="{F4C8FEE7-071E-4A1A-BAC6-60247E87D0F4}">
      <dgm:prSet/>
      <dgm:spPr/>
      <dgm:t>
        <a:bodyPr/>
        <a:lstStyle/>
        <a:p>
          <a:endParaRPr lang="en-US"/>
        </a:p>
      </dgm:t>
    </dgm:pt>
    <dgm:pt modelId="{DCBB3CD8-FA2D-4B65-844F-6695FC05A30D}">
      <dgm:prSet/>
      <dgm:spPr/>
      <dgm:t>
        <a:bodyPr/>
        <a:lstStyle/>
        <a:p>
          <a:r>
            <a:rPr lang="en-US" dirty="0"/>
            <a:t>Team members have no functional area "home" </a:t>
          </a:r>
        </a:p>
      </dgm:t>
    </dgm:pt>
    <dgm:pt modelId="{39FF37A3-63B7-4100-BA97-CFD0D1F60232}" type="parTrans" cxnId="{D65E328E-3800-41AE-ADAC-B658BA11BFE8}">
      <dgm:prSet/>
      <dgm:spPr/>
      <dgm:t>
        <a:bodyPr/>
        <a:lstStyle/>
        <a:p>
          <a:endParaRPr lang="en-US"/>
        </a:p>
      </dgm:t>
    </dgm:pt>
    <dgm:pt modelId="{AD3D98AE-8CC0-4F94-98CD-BAC22E1B9C59}" type="sibTrans" cxnId="{D65E328E-3800-41AE-ADAC-B658BA11BFE8}">
      <dgm:prSet/>
      <dgm:spPr/>
      <dgm:t>
        <a:bodyPr/>
        <a:lstStyle/>
        <a:p>
          <a:endParaRPr lang="en-US"/>
        </a:p>
      </dgm:t>
    </dgm:pt>
    <dgm:pt modelId="{D9365F47-4152-47F8-90AD-B00C3F66BD72}" type="pres">
      <dgm:prSet presAssocID="{F7ECB656-20A1-42A0-9D4E-15B8BB2B4D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7F1738-47EA-4354-AD89-5C213201E7CA}" type="pres">
      <dgm:prSet presAssocID="{C53329C4-33F2-47A1-989C-AAF46E619C1F}" presName="linNode" presStyleCnt="0"/>
      <dgm:spPr/>
    </dgm:pt>
    <dgm:pt modelId="{0BFF513C-4DD5-4E0F-9118-E5E73B39E181}" type="pres">
      <dgm:prSet presAssocID="{C53329C4-33F2-47A1-989C-AAF46E619C1F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FA1D2B-25B4-40AA-847A-54CF2F41224D}" type="pres">
      <dgm:prSet presAssocID="{C53329C4-33F2-47A1-989C-AAF46E619C1F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585A36-76AC-45A4-8259-36DC22144AD1}" type="pres">
      <dgm:prSet presAssocID="{86710700-D855-47F1-9C20-8B166C8B6557}" presName="sp" presStyleCnt="0"/>
      <dgm:spPr/>
    </dgm:pt>
    <dgm:pt modelId="{02463C5D-B2CB-43AF-96FD-8067E2D4B6C0}" type="pres">
      <dgm:prSet presAssocID="{EA4CD3A8-853B-4818-A24E-328891D1C993}" presName="linNode" presStyleCnt="0"/>
      <dgm:spPr/>
    </dgm:pt>
    <dgm:pt modelId="{B05DB9B3-E712-4494-B399-5D55E899A004}" type="pres">
      <dgm:prSet presAssocID="{EA4CD3A8-853B-4818-A24E-328891D1C993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70565F-3E4B-4BDC-BD93-892ED592D503}" type="pres">
      <dgm:prSet presAssocID="{EA4CD3A8-853B-4818-A24E-328891D1C99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2E001E-6845-486D-812B-2713B3421F1A}" srcId="{EA4CD3A8-853B-4818-A24E-328891D1C993}" destId="{0677E9E9-3009-494F-94E0-43EBBD71C8D6}" srcOrd="0" destOrd="0" parTransId="{D363A068-630E-4E26-B0CC-7734650A5D6B}" sibTransId="{B9D3D299-DD33-40B4-A838-4E2FB3387E66}"/>
    <dgm:cxn modelId="{BC9A348C-F388-4049-959A-CAC32D290C5F}" srcId="{F7ECB656-20A1-42A0-9D4E-15B8BB2B4D46}" destId="{EA4CD3A8-853B-4818-A24E-328891D1C993}" srcOrd="1" destOrd="0" parTransId="{1A5C0F2F-0049-46DA-96B5-6D0B5E181D90}" sibTransId="{CFC5FE69-EFC0-4C19-92BA-D5FB9509A63A}"/>
    <dgm:cxn modelId="{758E052B-303B-4575-B4EC-65C021D47D99}" srcId="{C53329C4-33F2-47A1-989C-AAF46E619C1F}" destId="{F96E21FA-3B27-404F-BD5A-565835E85453}" srcOrd="1" destOrd="0" parTransId="{B6B4BE9F-63F9-4EAC-9F96-747374437700}" sibTransId="{2C77211D-3828-4740-9937-1607F830DEC0}"/>
    <dgm:cxn modelId="{5A84B3DC-37CC-435F-8D7D-711048D6F050}" type="presOf" srcId="{DCBB3CD8-FA2D-4B65-844F-6695FC05A30D}" destId="{9670565F-3E4B-4BDC-BD93-892ED592D503}" srcOrd="0" destOrd="3" presId="urn:microsoft.com/office/officeart/2005/8/layout/vList5"/>
    <dgm:cxn modelId="{B5F616E0-5BF3-43AB-BE79-606E694F826E}" type="presOf" srcId="{1B4F9C7C-5C51-45D8-A936-216B1AE6E1BF}" destId="{9670565F-3E4B-4BDC-BD93-892ED592D503}" srcOrd="0" destOrd="1" presId="urn:microsoft.com/office/officeart/2005/8/layout/vList5"/>
    <dgm:cxn modelId="{BB48BAB5-3DBB-41A3-91A1-32AC18E4B342}" type="presOf" srcId="{D3ABEEDA-8911-4B6A-84BE-02C146B968FB}" destId="{DBFA1D2B-25B4-40AA-847A-54CF2F41224D}" srcOrd="0" destOrd="0" presId="urn:microsoft.com/office/officeart/2005/8/layout/vList5"/>
    <dgm:cxn modelId="{26007FBF-6977-49A9-983D-1BBCDABA9C8C}" srcId="{F7ECB656-20A1-42A0-9D4E-15B8BB2B4D46}" destId="{C53329C4-33F2-47A1-989C-AAF46E619C1F}" srcOrd="0" destOrd="0" parTransId="{6CBA2DF5-8A9C-489C-98F3-2EC9DC7C9AFF}" sibTransId="{86710700-D855-47F1-9C20-8B166C8B6557}"/>
    <dgm:cxn modelId="{5B9F9417-5030-4E64-8097-65225555A285}" type="presOf" srcId="{EA4CD3A8-853B-4818-A24E-328891D1C993}" destId="{B05DB9B3-E712-4494-B399-5D55E899A004}" srcOrd="0" destOrd="0" presId="urn:microsoft.com/office/officeart/2005/8/layout/vList5"/>
    <dgm:cxn modelId="{FB2499D7-55EC-4397-B3F9-FEBAC6649328}" type="presOf" srcId="{03492576-2C4B-40F3-95BC-2BEC8BD4F151}" destId="{DBFA1D2B-25B4-40AA-847A-54CF2F41224D}" srcOrd="0" destOrd="2" presId="urn:microsoft.com/office/officeart/2005/8/layout/vList5"/>
    <dgm:cxn modelId="{C43AD10F-16AD-4584-8985-3BFCEBC2BBD8}" type="presOf" srcId="{0677E9E9-3009-494F-94E0-43EBBD71C8D6}" destId="{9670565F-3E4B-4BDC-BD93-892ED592D503}" srcOrd="0" destOrd="0" presId="urn:microsoft.com/office/officeart/2005/8/layout/vList5"/>
    <dgm:cxn modelId="{42B0E910-25E6-42F4-9A78-897CC0FC6684}" srcId="{C53329C4-33F2-47A1-989C-AAF46E619C1F}" destId="{73FAC55A-FEFF-4638-9D06-83BA7BD2DA5D}" srcOrd="3" destOrd="0" parTransId="{0C4F5A26-6E00-4A20-A1E8-1DE9409BEAA8}" sibTransId="{F3E438C7-BDCD-4578-8B79-C7EA2E73BB89}"/>
    <dgm:cxn modelId="{FE12D4DC-05BE-4134-B6C3-EE9A04982227}" srcId="{C53329C4-33F2-47A1-989C-AAF46E619C1F}" destId="{D3ABEEDA-8911-4B6A-84BE-02C146B968FB}" srcOrd="0" destOrd="0" parTransId="{37BE99DD-3E16-473B-8857-28B9CCFC77BB}" sibTransId="{F1EAB4E3-E4D3-4A20-BAD2-5EA57F2BDB6D}"/>
    <dgm:cxn modelId="{B3CAE4F9-B8A1-4617-8C64-E1A89F0DA5E2}" type="presOf" srcId="{37C2FC5D-A22D-4DE9-9C6A-B0A173F213AE}" destId="{9670565F-3E4B-4BDC-BD93-892ED592D503}" srcOrd="0" destOrd="2" presId="urn:microsoft.com/office/officeart/2005/8/layout/vList5"/>
    <dgm:cxn modelId="{02893477-AD42-476D-A54E-AFA2518C908F}" type="presOf" srcId="{73FAC55A-FEFF-4638-9D06-83BA7BD2DA5D}" destId="{DBFA1D2B-25B4-40AA-847A-54CF2F41224D}" srcOrd="0" destOrd="3" presId="urn:microsoft.com/office/officeart/2005/8/layout/vList5"/>
    <dgm:cxn modelId="{15463269-F54F-4F63-8072-76F6C444D782}" type="presOf" srcId="{F96E21FA-3B27-404F-BD5A-565835E85453}" destId="{DBFA1D2B-25B4-40AA-847A-54CF2F41224D}" srcOrd="0" destOrd="1" presId="urn:microsoft.com/office/officeart/2005/8/layout/vList5"/>
    <dgm:cxn modelId="{F4C8FEE7-071E-4A1A-BAC6-60247E87D0F4}" srcId="{EA4CD3A8-853B-4818-A24E-328891D1C993}" destId="{37C2FC5D-A22D-4DE9-9C6A-B0A173F213AE}" srcOrd="2" destOrd="0" parTransId="{18629B88-68FE-4D52-A991-161BBFAE60F6}" sibTransId="{6F52E0BE-AC6C-44C1-8D96-11ECDACAC479}"/>
    <dgm:cxn modelId="{31912100-1755-4360-9C39-92673166B6A2}" srcId="{EA4CD3A8-853B-4818-A24E-328891D1C993}" destId="{1B4F9C7C-5C51-45D8-A936-216B1AE6E1BF}" srcOrd="1" destOrd="0" parTransId="{911116F0-17FE-4007-AFBE-39D5F35B314D}" sibTransId="{BB74486B-06EB-472C-9687-18D041D7683F}"/>
    <dgm:cxn modelId="{50F43EFF-1ACF-40E7-8CF0-6CCF3D861279}" srcId="{C53329C4-33F2-47A1-989C-AAF46E619C1F}" destId="{03492576-2C4B-40F3-95BC-2BEC8BD4F151}" srcOrd="2" destOrd="0" parTransId="{3851AD59-E5D9-48A7-B607-A4C7B4A8B5DE}" sibTransId="{7B69C6CE-FDB6-4AED-8A4E-4FF95554C2FB}"/>
    <dgm:cxn modelId="{D65E328E-3800-41AE-ADAC-B658BA11BFE8}" srcId="{EA4CD3A8-853B-4818-A24E-328891D1C993}" destId="{DCBB3CD8-FA2D-4B65-844F-6695FC05A30D}" srcOrd="3" destOrd="0" parTransId="{39FF37A3-63B7-4100-BA97-CFD0D1F60232}" sibTransId="{AD3D98AE-8CC0-4F94-98CD-BAC22E1B9C59}"/>
    <dgm:cxn modelId="{B6BC217A-4B97-412E-93BF-DD4F738E12A5}" type="presOf" srcId="{F7ECB656-20A1-42A0-9D4E-15B8BB2B4D46}" destId="{D9365F47-4152-47F8-90AD-B00C3F66BD72}" srcOrd="0" destOrd="0" presId="urn:microsoft.com/office/officeart/2005/8/layout/vList5"/>
    <dgm:cxn modelId="{C4E92BA1-198C-4E0D-AA2E-DF91E95FAD18}" type="presOf" srcId="{C53329C4-33F2-47A1-989C-AAF46E619C1F}" destId="{0BFF513C-4DD5-4E0F-9118-E5E73B39E181}" srcOrd="0" destOrd="0" presId="urn:microsoft.com/office/officeart/2005/8/layout/vList5"/>
    <dgm:cxn modelId="{D4EF003B-4103-4DC4-96E7-2A1B32A6D542}" type="presParOf" srcId="{D9365F47-4152-47F8-90AD-B00C3F66BD72}" destId="{F27F1738-47EA-4354-AD89-5C213201E7CA}" srcOrd="0" destOrd="0" presId="urn:microsoft.com/office/officeart/2005/8/layout/vList5"/>
    <dgm:cxn modelId="{63AE940A-CBEA-4F89-A445-F6299262F8D5}" type="presParOf" srcId="{F27F1738-47EA-4354-AD89-5C213201E7CA}" destId="{0BFF513C-4DD5-4E0F-9118-E5E73B39E181}" srcOrd="0" destOrd="0" presId="urn:microsoft.com/office/officeart/2005/8/layout/vList5"/>
    <dgm:cxn modelId="{499B8C87-D76C-4536-8E78-7783838007D1}" type="presParOf" srcId="{F27F1738-47EA-4354-AD89-5C213201E7CA}" destId="{DBFA1D2B-25B4-40AA-847A-54CF2F41224D}" srcOrd="1" destOrd="0" presId="urn:microsoft.com/office/officeart/2005/8/layout/vList5"/>
    <dgm:cxn modelId="{1B4F0E2A-D373-4517-8DBB-0F763BA83986}" type="presParOf" srcId="{D9365F47-4152-47F8-90AD-B00C3F66BD72}" destId="{E9585A36-76AC-45A4-8259-36DC22144AD1}" srcOrd="1" destOrd="0" presId="urn:microsoft.com/office/officeart/2005/8/layout/vList5"/>
    <dgm:cxn modelId="{EF3E57EF-DBF1-424F-B678-85EDAB062412}" type="presParOf" srcId="{D9365F47-4152-47F8-90AD-B00C3F66BD72}" destId="{02463C5D-B2CB-43AF-96FD-8067E2D4B6C0}" srcOrd="2" destOrd="0" presId="urn:microsoft.com/office/officeart/2005/8/layout/vList5"/>
    <dgm:cxn modelId="{63FA585C-1BAC-4CEC-BFF9-742F55968622}" type="presParOf" srcId="{02463C5D-B2CB-43AF-96FD-8067E2D4B6C0}" destId="{B05DB9B3-E712-4494-B399-5D55E899A004}" srcOrd="0" destOrd="0" presId="urn:microsoft.com/office/officeart/2005/8/layout/vList5"/>
    <dgm:cxn modelId="{BA852868-82A8-433F-B478-450C370FA0D1}" type="presParOf" srcId="{02463C5D-B2CB-43AF-96FD-8067E2D4B6C0}" destId="{9670565F-3E4B-4BDC-BD93-892ED592D50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ECB656-20A1-42A0-9D4E-15B8BB2B4D46}" type="doc">
      <dgm:prSet loTypeId="urn:microsoft.com/office/officeart/2005/8/layout/vList5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en-US"/>
        </a:p>
      </dgm:t>
    </dgm:pt>
    <dgm:pt modelId="{C53329C4-33F2-47A1-989C-AAF46E619C1F}">
      <dgm:prSet phldrT="[Text]"/>
      <dgm:spPr/>
      <dgm:t>
        <a:bodyPr/>
        <a:lstStyle/>
        <a:p>
          <a:r>
            <a:rPr lang="en-US" dirty="0"/>
            <a:t>Advantages</a:t>
          </a:r>
        </a:p>
      </dgm:t>
    </dgm:pt>
    <dgm:pt modelId="{6CBA2DF5-8A9C-489C-98F3-2EC9DC7C9AFF}" type="parTrans" cxnId="{26007FBF-6977-49A9-983D-1BBCDABA9C8C}">
      <dgm:prSet/>
      <dgm:spPr/>
      <dgm:t>
        <a:bodyPr/>
        <a:lstStyle/>
        <a:p>
          <a:endParaRPr lang="en-US"/>
        </a:p>
      </dgm:t>
    </dgm:pt>
    <dgm:pt modelId="{86710700-D855-47F1-9C20-8B166C8B6557}" type="sibTrans" cxnId="{26007FBF-6977-49A9-983D-1BBCDABA9C8C}">
      <dgm:prSet/>
      <dgm:spPr/>
      <dgm:t>
        <a:bodyPr/>
        <a:lstStyle/>
        <a:p>
          <a:endParaRPr lang="en-US"/>
        </a:p>
      </dgm:t>
    </dgm:pt>
    <dgm:pt modelId="{D3ABEEDA-8911-4B6A-84BE-02C146B968FB}">
      <dgm:prSet phldrT="[Text]"/>
      <dgm:spPr/>
      <dgm:t>
        <a:bodyPr/>
        <a:lstStyle/>
        <a:p>
          <a:r>
            <a:rPr lang="en-US"/>
            <a:t>A team member can work on several projects</a:t>
          </a:r>
          <a:endParaRPr lang="en-US" dirty="0"/>
        </a:p>
      </dgm:t>
    </dgm:pt>
    <dgm:pt modelId="{37BE99DD-3E16-473B-8857-28B9CCFC77BB}" type="parTrans" cxnId="{FE12D4DC-05BE-4134-B6C3-EE9A04982227}">
      <dgm:prSet/>
      <dgm:spPr/>
      <dgm:t>
        <a:bodyPr/>
        <a:lstStyle/>
        <a:p>
          <a:endParaRPr lang="en-US"/>
        </a:p>
      </dgm:t>
    </dgm:pt>
    <dgm:pt modelId="{F1EAB4E3-E4D3-4A20-BAD2-5EA57F2BDB6D}" type="sibTrans" cxnId="{FE12D4DC-05BE-4134-B6C3-EE9A04982227}">
      <dgm:prSet/>
      <dgm:spPr/>
      <dgm:t>
        <a:bodyPr/>
        <a:lstStyle/>
        <a:p>
          <a:endParaRPr lang="en-US"/>
        </a:p>
      </dgm:t>
    </dgm:pt>
    <dgm:pt modelId="{EA4CD3A8-853B-4818-A24E-328891D1C993}">
      <dgm:prSet phldrT="[Text]"/>
      <dgm:spPr/>
      <dgm:t>
        <a:bodyPr/>
        <a:lstStyle/>
        <a:p>
          <a:r>
            <a:rPr lang="en-US" dirty="0"/>
            <a:t>Disadvantages</a:t>
          </a:r>
        </a:p>
      </dgm:t>
    </dgm:pt>
    <dgm:pt modelId="{1A5C0F2F-0049-46DA-96B5-6D0B5E181D90}" type="parTrans" cxnId="{BC9A348C-F388-4049-959A-CAC32D290C5F}">
      <dgm:prSet/>
      <dgm:spPr/>
      <dgm:t>
        <a:bodyPr/>
        <a:lstStyle/>
        <a:p>
          <a:endParaRPr lang="en-US"/>
        </a:p>
      </dgm:t>
    </dgm:pt>
    <dgm:pt modelId="{CFC5FE69-EFC0-4C19-92BA-D5FB9509A63A}" type="sibTrans" cxnId="{BC9A348C-F388-4049-959A-CAC32D290C5F}">
      <dgm:prSet/>
      <dgm:spPr/>
      <dgm:t>
        <a:bodyPr/>
        <a:lstStyle/>
        <a:p>
          <a:endParaRPr lang="en-US"/>
        </a:p>
      </dgm:t>
    </dgm:pt>
    <dgm:pt modelId="{0677E9E9-3009-494F-94E0-43EBBD71C8D6}">
      <dgm:prSet phldrT="[Text]"/>
      <dgm:spPr/>
      <dgm:t>
        <a:bodyPr/>
        <a:lstStyle/>
        <a:p>
          <a:r>
            <a:rPr lang="en-US"/>
            <a:t>Aspects of the project that are not directly related to the functional area get short-changed</a:t>
          </a:r>
          <a:endParaRPr lang="en-US" dirty="0"/>
        </a:p>
      </dgm:t>
    </dgm:pt>
    <dgm:pt modelId="{D363A068-630E-4E26-B0CC-7734650A5D6B}" type="parTrans" cxnId="{102E001E-6845-486D-812B-2713B3421F1A}">
      <dgm:prSet/>
      <dgm:spPr/>
      <dgm:t>
        <a:bodyPr/>
        <a:lstStyle/>
        <a:p>
          <a:endParaRPr lang="en-US"/>
        </a:p>
      </dgm:t>
    </dgm:pt>
    <dgm:pt modelId="{B9D3D299-DD33-40B4-A838-4E2FB3387E66}" type="sibTrans" cxnId="{102E001E-6845-486D-812B-2713B3421F1A}">
      <dgm:prSet/>
      <dgm:spPr/>
      <dgm:t>
        <a:bodyPr/>
        <a:lstStyle/>
        <a:p>
          <a:endParaRPr lang="en-US"/>
        </a:p>
      </dgm:t>
    </dgm:pt>
    <dgm:pt modelId="{006E2747-236B-4A07-B07F-AFA1C2BE747F}">
      <dgm:prSet/>
      <dgm:spPr/>
      <dgm:t>
        <a:bodyPr/>
        <a:lstStyle/>
        <a:p>
          <a:r>
            <a:rPr lang="en-US"/>
            <a:t>Technical expertise maintained in functional area</a:t>
          </a:r>
          <a:endParaRPr lang="en-US" dirty="0"/>
        </a:p>
      </dgm:t>
    </dgm:pt>
    <dgm:pt modelId="{960982FA-EF19-4C46-9478-A09792757B0A}" type="parTrans" cxnId="{CB0DF3B5-0B16-4F3A-B56A-BC3097E18428}">
      <dgm:prSet/>
      <dgm:spPr/>
      <dgm:t>
        <a:bodyPr/>
        <a:lstStyle/>
        <a:p>
          <a:endParaRPr lang="en-US"/>
        </a:p>
      </dgm:t>
    </dgm:pt>
    <dgm:pt modelId="{731E510E-7D32-4923-A4F4-8EB9D1FC5974}" type="sibTrans" cxnId="{CB0DF3B5-0B16-4F3A-B56A-BC3097E18428}">
      <dgm:prSet/>
      <dgm:spPr/>
      <dgm:t>
        <a:bodyPr/>
        <a:lstStyle/>
        <a:p>
          <a:endParaRPr lang="en-US"/>
        </a:p>
      </dgm:t>
    </dgm:pt>
    <dgm:pt modelId="{E0E1E427-F480-4D15-9920-F80C1056B790}">
      <dgm:prSet/>
      <dgm:spPr/>
      <dgm:t>
        <a:bodyPr/>
        <a:lstStyle/>
        <a:p>
          <a:r>
            <a:rPr lang="en-US"/>
            <a:t>Functional area is “home” after project completed</a:t>
          </a:r>
          <a:endParaRPr lang="en-US" dirty="0"/>
        </a:p>
      </dgm:t>
    </dgm:pt>
    <dgm:pt modelId="{CBCED2DD-E7AC-49EE-9A84-6511ED4BCEB4}" type="parTrans" cxnId="{25C31468-5D84-4223-9C11-4AD0755377F4}">
      <dgm:prSet/>
      <dgm:spPr/>
      <dgm:t>
        <a:bodyPr/>
        <a:lstStyle/>
        <a:p>
          <a:endParaRPr lang="en-US"/>
        </a:p>
      </dgm:t>
    </dgm:pt>
    <dgm:pt modelId="{8BAE4706-44AC-49DF-BAC2-29E10E29ACA6}" type="sibTrans" cxnId="{25C31468-5D84-4223-9C11-4AD0755377F4}">
      <dgm:prSet/>
      <dgm:spPr/>
      <dgm:t>
        <a:bodyPr/>
        <a:lstStyle/>
        <a:p>
          <a:endParaRPr lang="en-US"/>
        </a:p>
      </dgm:t>
    </dgm:pt>
    <dgm:pt modelId="{D1E41047-AB16-4A59-BF69-5E3A8A5C4A9D}">
      <dgm:prSet/>
      <dgm:spPr/>
      <dgm:t>
        <a:bodyPr/>
        <a:lstStyle/>
        <a:p>
          <a:r>
            <a:rPr lang="en-US" dirty="0"/>
            <a:t>Critical mass of specialized knowledge</a:t>
          </a:r>
        </a:p>
      </dgm:t>
    </dgm:pt>
    <dgm:pt modelId="{2D087930-3150-431B-A8F3-1BDB9FA67B6E}" type="parTrans" cxnId="{E3F29964-63D7-46F6-9ED4-224A25E957D5}">
      <dgm:prSet/>
      <dgm:spPr/>
      <dgm:t>
        <a:bodyPr/>
        <a:lstStyle/>
        <a:p>
          <a:endParaRPr lang="en-US"/>
        </a:p>
      </dgm:t>
    </dgm:pt>
    <dgm:pt modelId="{15276193-39DA-4E19-8BBD-8A119B22E636}" type="sibTrans" cxnId="{E3F29964-63D7-46F6-9ED4-224A25E957D5}">
      <dgm:prSet/>
      <dgm:spPr/>
      <dgm:t>
        <a:bodyPr/>
        <a:lstStyle/>
        <a:p>
          <a:endParaRPr lang="en-US"/>
        </a:p>
      </dgm:t>
    </dgm:pt>
    <dgm:pt modelId="{E4992A54-67EC-4920-84EE-F79874C2E15C}">
      <dgm:prSet/>
      <dgm:spPr/>
      <dgm:t>
        <a:bodyPr/>
        <a:lstStyle/>
        <a:p>
          <a:r>
            <a:rPr lang="en-US"/>
            <a:t>Motivation of team members is often weak</a:t>
          </a:r>
          <a:endParaRPr lang="en-US" dirty="0"/>
        </a:p>
      </dgm:t>
    </dgm:pt>
    <dgm:pt modelId="{C7152610-FFF6-4FD8-81A8-7957470C752B}" type="parTrans" cxnId="{885B186E-C668-4997-8B15-BC4174F30914}">
      <dgm:prSet/>
      <dgm:spPr/>
      <dgm:t>
        <a:bodyPr/>
        <a:lstStyle/>
        <a:p>
          <a:endParaRPr lang="en-US"/>
        </a:p>
      </dgm:t>
    </dgm:pt>
    <dgm:pt modelId="{56C10713-89FA-488C-9AF4-DEDDFBD3B3C9}" type="sibTrans" cxnId="{885B186E-C668-4997-8B15-BC4174F30914}">
      <dgm:prSet/>
      <dgm:spPr/>
      <dgm:t>
        <a:bodyPr/>
        <a:lstStyle/>
        <a:p>
          <a:endParaRPr lang="en-US"/>
        </a:p>
      </dgm:t>
    </dgm:pt>
    <dgm:pt modelId="{4A87FB65-7BD0-49E5-A890-200143F04EFB}">
      <dgm:prSet/>
      <dgm:spPr/>
      <dgm:t>
        <a:bodyPr/>
        <a:lstStyle/>
        <a:p>
          <a:r>
            <a:rPr lang="en-US" dirty="0"/>
            <a:t>Needs of the client are secondary and are responded to slowly</a:t>
          </a:r>
        </a:p>
      </dgm:t>
    </dgm:pt>
    <dgm:pt modelId="{26058E1D-6D30-4E0C-81CD-C73FF35E19BD}" type="parTrans" cxnId="{113F671D-FD87-40CC-AABD-190B23B9546E}">
      <dgm:prSet/>
      <dgm:spPr/>
      <dgm:t>
        <a:bodyPr/>
        <a:lstStyle/>
        <a:p>
          <a:endParaRPr lang="en-US"/>
        </a:p>
      </dgm:t>
    </dgm:pt>
    <dgm:pt modelId="{450FCF2A-34A0-40B5-8E4F-FB07B23AB053}" type="sibTrans" cxnId="{113F671D-FD87-40CC-AABD-190B23B9546E}">
      <dgm:prSet/>
      <dgm:spPr/>
      <dgm:t>
        <a:bodyPr/>
        <a:lstStyle/>
        <a:p>
          <a:endParaRPr lang="en-US"/>
        </a:p>
      </dgm:t>
    </dgm:pt>
    <dgm:pt modelId="{D9365F47-4152-47F8-90AD-B00C3F66BD72}" type="pres">
      <dgm:prSet presAssocID="{F7ECB656-20A1-42A0-9D4E-15B8BB2B4D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7F1738-47EA-4354-AD89-5C213201E7CA}" type="pres">
      <dgm:prSet presAssocID="{C53329C4-33F2-47A1-989C-AAF46E619C1F}" presName="linNode" presStyleCnt="0"/>
      <dgm:spPr/>
    </dgm:pt>
    <dgm:pt modelId="{0BFF513C-4DD5-4E0F-9118-E5E73B39E181}" type="pres">
      <dgm:prSet presAssocID="{C53329C4-33F2-47A1-989C-AAF46E619C1F}" presName="parentText" presStyleLbl="node1" presStyleIdx="0" presStyleCnt="2" custLinFactNeighborY="-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FA1D2B-25B4-40AA-847A-54CF2F41224D}" type="pres">
      <dgm:prSet presAssocID="{C53329C4-33F2-47A1-989C-AAF46E619C1F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585A36-76AC-45A4-8259-36DC22144AD1}" type="pres">
      <dgm:prSet presAssocID="{86710700-D855-47F1-9C20-8B166C8B6557}" presName="sp" presStyleCnt="0"/>
      <dgm:spPr/>
    </dgm:pt>
    <dgm:pt modelId="{02463C5D-B2CB-43AF-96FD-8067E2D4B6C0}" type="pres">
      <dgm:prSet presAssocID="{EA4CD3A8-853B-4818-A24E-328891D1C993}" presName="linNode" presStyleCnt="0"/>
      <dgm:spPr/>
    </dgm:pt>
    <dgm:pt modelId="{B05DB9B3-E712-4494-B399-5D55E899A004}" type="pres">
      <dgm:prSet presAssocID="{EA4CD3A8-853B-4818-A24E-328891D1C993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70565F-3E4B-4BDC-BD93-892ED592D503}" type="pres">
      <dgm:prSet presAssocID="{EA4CD3A8-853B-4818-A24E-328891D1C99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9DC6BA-2DE0-4478-A7C5-0BF11F402FA5}" type="presOf" srcId="{D3ABEEDA-8911-4B6A-84BE-02C146B968FB}" destId="{DBFA1D2B-25B4-40AA-847A-54CF2F41224D}" srcOrd="0" destOrd="0" presId="urn:microsoft.com/office/officeart/2005/8/layout/vList5"/>
    <dgm:cxn modelId="{86F5CC82-78C9-47A2-9ED7-C735F403CBFB}" type="presOf" srcId="{4A87FB65-7BD0-49E5-A890-200143F04EFB}" destId="{9670565F-3E4B-4BDC-BD93-892ED592D503}" srcOrd="0" destOrd="2" presId="urn:microsoft.com/office/officeart/2005/8/layout/vList5"/>
    <dgm:cxn modelId="{A7F12507-3733-4A74-8C89-EAFDF01E1F41}" type="presOf" srcId="{0677E9E9-3009-494F-94E0-43EBBD71C8D6}" destId="{9670565F-3E4B-4BDC-BD93-892ED592D503}" srcOrd="0" destOrd="0" presId="urn:microsoft.com/office/officeart/2005/8/layout/vList5"/>
    <dgm:cxn modelId="{BC9A348C-F388-4049-959A-CAC32D290C5F}" srcId="{F7ECB656-20A1-42A0-9D4E-15B8BB2B4D46}" destId="{EA4CD3A8-853B-4818-A24E-328891D1C993}" srcOrd="1" destOrd="0" parTransId="{1A5C0F2F-0049-46DA-96B5-6D0B5E181D90}" sibTransId="{CFC5FE69-EFC0-4C19-92BA-D5FB9509A63A}"/>
    <dgm:cxn modelId="{26007FBF-6977-49A9-983D-1BBCDABA9C8C}" srcId="{F7ECB656-20A1-42A0-9D4E-15B8BB2B4D46}" destId="{C53329C4-33F2-47A1-989C-AAF46E619C1F}" srcOrd="0" destOrd="0" parTransId="{6CBA2DF5-8A9C-489C-98F3-2EC9DC7C9AFF}" sibTransId="{86710700-D855-47F1-9C20-8B166C8B6557}"/>
    <dgm:cxn modelId="{E3F29964-63D7-46F6-9ED4-224A25E957D5}" srcId="{C53329C4-33F2-47A1-989C-AAF46E619C1F}" destId="{D1E41047-AB16-4A59-BF69-5E3A8A5C4A9D}" srcOrd="3" destOrd="0" parTransId="{2D087930-3150-431B-A8F3-1BDB9FA67B6E}" sibTransId="{15276193-39DA-4E19-8BBD-8A119B22E636}"/>
    <dgm:cxn modelId="{885B186E-C668-4997-8B15-BC4174F30914}" srcId="{EA4CD3A8-853B-4818-A24E-328891D1C993}" destId="{E4992A54-67EC-4920-84EE-F79874C2E15C}" srcOrd="1" destOrd="0" parTransId="{C7152610-FFF6-4FD8-81A8-7957470C752B}" sibTransId="{56C10713-89FA-488C-9AF4-DEDDFBD3B3C9}"/>
    <dgm:cxn modelId="{113F671D-FD87-40CC-AABD-190B23B9546E}" srcId="{EA4CD3A8-853B-4818-A24E-328891D1C993}" destId="{4A87FB65-7BD0-49E5-A890-200143F04EFB}" srcOrd="2" destOrd="0" parTransId="{26058E1D-6D30-4E0C-81CD-C73FF35E19BD}" sibTransId="{450FCF2A-34A0-40B5-8E4F-FB07B23AB053}"/>
    <dgm:cxn modelId="{BE8F98A9-2A98-46DE-B738-14CF9EAFE6DB}" type="presOf" srcId="{006E2747-236B-4A07-B07F-AFA1C2BE747F}" destId="{DBFA1D2B-25B4-40AA-847A-54CF2F41224D}" srcOrd="0" destOrd="1" presId="urn:microsoft.com/office/officeart/2005/8/layout/vList5"/>
    <dgm:cxn modelId="{F69495B5-F60C-4190-A366-0766804F4F71}" type="presOf" srcId="{D1E41047-AB16-4A59-BF69-5E3A8A5C4A9D}" destId="{DBFA1D2B-25B4-40AA-847A-54CF2F41224D}" srcOrd="0" destOrd="3" presId="urn:microsoft.com/office/officeart/2005/8/layout/vList5"/>
    <dgm:cxn modelId="{25C31468-5D84-4223-9C11-4AD0755377F4}" srcId="{C53329C4-33F2-47A1-989C-AAF46E619C1F}" destId="{E0E1E427-F480-4D15-9920-F80C1056B790}" srcOrd="2" destOrd="0" parTransId="{CBCED2DD-E7AC-49EE-9A84-6511ED4BCEB4}" sibTransId="{8BAE4706-44AC-49DF-BAC2-29E10E29ACA6}"/>
    <dgm:cxn modelId="{17367ED0-4F5D-409E-98E0-F28D6C0CA520}" type="presOf" srcId="{E0E1E427-F480-4D15-9920-F80C1056B790}" destId="{DBFA1D2B-25B4-40AA-847A-54CF2F41224D}" srcOrd="0" destOrd="2" presId="urn:microsoft.com/office/officeart/2005/8/layout/vList5"/>
    <dgm:cxn modelId="{2BEE5002-D3BB-434A-B18F-D28E955A7113}" type="presOf" srcId="{F7ECB656-20A1-42A0-9D4E-15B8BB2B4D46}" destId="{D9365F47-4152-47F8-90AD-B00C3F66BD72}" srcOrd="0" destOrd="0" presId="urn:microsoft.com/office/officeart/2005/8/layout/vList5"/>
    <dgm:cxn modelId="{1F627A39-9893-4CFA-B2FA-E3DD71E316AF}" type="presOf" srcId="{E4992A54-67EC-4920-84EE-F79874C2E15C}" destId="{9670565F-3E4B-4BDC-BD93-892ED592D503}" srcOrd="0" destOrd="1" presId="urn:microsoft.com/office/officeart/2005/8/layout/vList5"/>
    <dgm:cxn modelId="{FBE10AA0-855B-4A90-AD2A-0DCE12FAF9C6}" type="presOf" srcId="{EA4CD3A8-853B-4818-A24E-328891D1C993}" destId="{B05DB9B3-E712-4494-B399-5D55E899A004}" srcOrd="0" destOrd="0" presId="urn:microsoft.com/office/officeart/2005/8/layout/vList5"/>
    <dgm:cxn modelId="{102E001E-6845-486D-812B-2713B3421F1A}" srcId="{EA4CD3A8-853B-4818-A24E-328891D1C993}" destId="{0677E9E9-3009-494F-94E0-43EBBD71C8D6}" srcOrd="0" destOrd="0" parTransId="{D363A068-630E-4E26-B0CC-7734650A5D6B}" sibTransId="{B9D3D299-DD33-40B4-A838-4E2FB3387E66}"/>
    <dgm:cxn modelId="{CB0DF3B5-0B16-4F3A-B56A-BC3097E18428}" srcId="{C53329C4-33F2-47A1-989C-AAF46E619C1F}" destId="{006E2747-236B-4A07-B07F-AFA1C2BE747F}" srcOrd="1" destOrd="0" parTransId="{960982FA-EF19-4C46-9478-A09792757B0A}" sibTransId="{731E510E-7D32-4923-A4F4-8EB9D1FC5974}"/>
    <dgm:cxn modelId="{BB12CC70-958A-40E8-ACD6-89BA55822511}" type="presOf" srcId="{C53329C4-33F2-47A1-989C-AAF46E619C1F}" destId="{0BFF513C-4DD5-4E0F-9118-E5E73B39E181}" srcOrd="0" destOrd="0" presId="urn:microsoft.com/office/officeart/2005/8/layout/vList5"/>
    <dgm:cxn modelId="{FE12D4DC-05BE-4134-B6C3-EE9A04982227}" srcId="{C53329C4-33F2-47A1-989C-AAF46E619C1F}" destId="{D3ABEEDA-8911-4B6A-84BE-02C146B968FB}" srcOrd="0" destOrd="0" parTransId="{37BE99DD-3E16-473B-8857-28B9CCFC77BB}" sibTransId="{F1EAB4E3-E4D3-4A20-BAD2-5EA57F2BDB6D}"/>
    <dgm:cxn modelId="{655ABF75-9ED5-498F-BF0B-F8EF191B7932}" type="presParOf" srcId="{D9365F47-4152-47F8-90AD-B00C3F66BD72}" destId="{F27F1738-47EA-4354-AD89-5C213201E7CA}" srcOrd="0" destOrd="0" presId="urn:microsoft.com/office/officeart/2005/8/layout/vList5"/>
    <dgm:cxn modelId="{BE0E2D8A-8F93-473D-9C71-96808E6CB2AE}" type="presParOf" srcId="{F27F1738-47EA-4354-AD89-5C213201E7CA}" destId="{0BFF513C-4DD5-4E0F-9118-E5E73B39E181}" srcOrd="0" destOrd="0" presId="urn:microsoft.com/office/officeart/2005/8/layout/vList5"/>
    <dgm:cxn modelId="{4C3BBF7D-04D6-40A7-829E-97BCA0423FEE}" type="presParOf" srcId="{F27F1738-47EA-4354-AD89-5C213201E7CA}" destId="{DBFA1D2B-25B4-40AA-847A-54CF2F41224D}" srcOrd="1" destOrd="0" presId="urn:microsoft.com/office/officeart/2005/8/layout/vList5"/>
    <dgm:cxn modelId="{58755F86-AFF7-4B03-B3D1-0A0593EF34A8}" type="presParOf" srcId="{D9365F47-4152-47F8-90AD-B00C3F66BD72}" destId="{E9585A36-76AC-45A4-8259-36DC22144AD1}" srcOrd="1" destOrd="0" presId="urn:microsoft.com/office/officeart/2005/8/layout/vList5"/>
    <dgm:cxn modelId="{2112881A-076B-42E5-8E71-64DA907EE7A4}" type="presParOf" srcId="{D9365F47-4152-47F8-90AD-B00C3F66BD72}" destId="{02463C5D-B2CB-43AF-96FD-8067E2D4B6C0}" srcOrd="2" destOrd="0" presId="urn:microsoft.com/office/officeart/2005/8/layout/vList5"/>
    <dgm:cxn modelId="{A660EA0F-381D-4BDD-A57E-8F584A21C9B2}" type="presParOf" srcId="{02463C5D-B2CB-43AF-96FD-8067E2D4B6C0}" destId="{B05DB9B3-E712-4494-B399-5D55E899A004}" srcOrd="0" destOrd="0" presId="urn:microsoft.com/office/officeart/2005/8/layout/vList5"/>
    <dgm:cxn modelId="{CC613A2B-8D4B-497B-8703-39736FC33FB9}" type="presParOf" srcId="{02463C5D-B2CB-43AF-96FD-8067E2D4B6C0}" destId="{9670565F-3E4B-4BDC-BD93-892ED592D50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ECB656-20A1-42A0-9D4E-15B8BB2B4D46}" type="doc">
      <dgm:prSet loTypeId="urn:microsoft.com/office/officeart/2005/8/layout/vList5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en-US"/>
        </a:p>
      </dgm:t>
    </dgm:pt>
    <dgm:pt modelId="{C53329C4-33F2-47A1-989C-AAF46E619C1F}">
      <dgm:prSet phldrT="[Text]"/>
      <dgm:spPr/>
      <dgm:t>
        <a:bodyPr/>
        <a:lstStyle/>
        <a:p>
          <a:r>
            <a:rPr lang="en-US" dirty="0"/>
            <a:t>Advantages</a:t>
          </a:r>
        </a:p>
      </dgm:t>
    </dgm:pt>
    <dgm:pt modelId="{6CBA2DF5-8A9C-489C-98F3-2EC9DC7C9AFF}" type="parTrans" cxnId="{26007FBF-6977-49A9-983D-1BBCDABA9C8C}">
      <dgm:prSet/>
      <dgm:spPr/>
      <dgm:t>
        <a:bodyPr/>
        <a:lstStyle/>
        <a:p>
          <a:endParaRPr lang="en-US"/>
        </a:p>
      </dgm:t>
    </dgm:pt>
    <dgm:pt modelId="{86710700-D855-47F1-9C20-8B166C8B6557}" type="sibTrans" cxnId="{26007FBF-6977-49A9-983D-1BBCDABA9C8C}">
      <dgm:prSet/>
      <dgm:spPr/>
      <dgm:t>
        <a:bodyPr/>
        <a:lstStyle/>
        <a:p>
          <a:endParaRPr lang="en-US"/>
        </a:p>
      </dgm:t>
    </dgm:pt>
    <dgm:pt modelId="{D3ABEEDA-8911-4B6A-84BE-02C146B968FB}">
      <dgm:prSet phldrT="[Text]" custT="1"/>
      <dgm:spPr/>
      <dgm:t>
        <a:bodyPr/>
        <a:lstStyle/>
        <a:p>
          <a:r>
            <a:rPr lang="en-US" sz="1500" dirty="0"/>
            <a:t>Better communications between functional areas</a:t>
          </a:r>
        </a:p>
      </dgm:t>
    </dgm:pt>
    <dgm:pt modelId="{37BE99DD-3E16-473B-8857-28B9CCFC77BB}" type="parTrans" cxnId="{FE12D4DC-05BE-4134-B6C3-EE9A04982227}">
      <dgm:prSet/>
      <dgm:spPr/>
      <dgm:t>
        <a:bodyPr/>
        <a:lstStyle/>
        <a:p>
          <a:endParaRPr lang="en-US"/>
        </a:p>
      </dgm:t>
    </dgm:pt>
    <dgm:pt modelId="{F1EAB4E3-E4D3-4A20-BAD2-5EA57F2BDB6D}" type="sibTrans" cxnId="{FE12D4DC-05BE-4134-B6C3-EE9A04982227}">
      <dgm:prSet/>
      <dgm:spPr/>
      <dgm:t>
        <a:bodyPr/>
        <a:lstStyle/>
        <a:p>
          <a:endParaRPr lang="en-US"/>
        </a:p>
      </dgm:t>
    </dgm:pt>
    <dgm:pt modelId="{EA4CD3A8-853B-4818-A24E-328891D1C993}">
      <dgm:prSet phldrT="[Text]"/>
      <dgm:spPr/>
      <dgm:t>
        <a:bodyPr/>
        <a:lstStyle/>
        <a:p>
          <a:r>
            <a:rPr lang="en-US" dirty="0"/>
            <a:t>Disadvantages</a:t>
          </a:r>
        </a:p>
      </dgm:t>
    </dgm:pt>
    <dgm:pt modelId="{1A5C0F2F-0049-46DA-96B5-6D0B5E181D90}" type="parTrans" cxnId="{BC9A348C-F388-4049-959A-CAC32D290C5F}">
      <dgm:prSet/>
      <dgm:spPr/>
      <dgm:t>
        <a:bodyPr/>
        <a:lstStyle/>
        <a:p>
          <a:endParaRPr lang="en-US"/>
        </a:p>
      </dgm:t>
    </dgm:pt>
    <dgm:pt modelId="{CFC5FE69-EFC0-4C19-92BA-D5FB9509A63A}" type="sibTrans" cxnId="{BC9A348C-F388-4049-959A-CAC32D290C5F}">
      <dgm:prSet/>
      <dgm:spPr/>
      <dgm:t>
        <a:bodyPr/>
        <a:lstStyle/>
        <a:p>
          <a:endParaRPr lang="en-US"/>
        </a:p>
      </dgm:t>
    </dgm:pt>
    <dgm:pt modelId="{0677E9E9-3009-494F-94E0-43EBBD71C8D6}">
      <dgm:prSet phldrT="[Text]" custT="1"/>
      <dgm:spPr/>
      <dgm:t>
        <a:bodyPr/>
        <a:lstStyle/>
        <a:p>
          <a:r>
            <a:rPr lang="en-US" sz="1500" dirty="0"/>
            <a:t>Too many bosses</a:t>
          </a:r>
        </a:p>
      </dgm:t>
    </dgm:pt>
    <dgm:pt modelId="{D363A068-630E-4E26-B0CC-7734650A5D6B}" type="parTrans" cxnId="{102E001E-6845-486D-812B-2713B3421F1A}">
      <dgm:prSet/>
      <dgm:spPr/>
      <dgm:t>
        <a:bodyPr/>
        <a:lstStyle/>
        <a:p>
          <a:endParaRPr lang="en-US"/>
        </a:p>
      </dgm:t>
    </dgm:pt>
    <dgm:pt modelId="{B9D3D299-DD33-40B4-A838-4E2FB3387E66}" type="sibTrans" cxnId="{102E001E-6845-486D-812B-2713B3421F1A}">
      <dgm:prSet/>
      <dgm:spPr/>
      <dgm:t>
        <a:bodyPr/>
        <a:lstStyle/>
        <a:p>
          <a:endParaRPr lang="en-US"/>
        </a:p>
      </dgm:t>
    </dgm:pt>
    <dgm:pt modelId="{35AACBCF-EFA9-4AC4-9F07-B18B65C9EB9C}">
      <dgm:prSet custT="1"/>
      <dgm:spPr/>
      <dgm:t>
        <a:bodyPr/>
        <a:lstStyle/>
        <a:p>
          <a:r>
            <a:rPr lang="en-US" sz="1500" dirty="0"/>
            <a:t>Project manager held responsible for success</a:t>
          </a:r>
        </a:p>
      </dgm:t>
    </dgm:pt>
    <dgm:pt modelId="{C73C7CD3-7A4F-4FA6-9A3C-84AF18E3479C}" type="parTrans" cxnId="{BEE77DA2-4E0F-4463-87AA-3592021D5B75}">
      <dgm:prSet/>
      <dgm:spPr/>
      <dgm:t>
        <a:bodyPr/>
        <a:lstStyle/>
        <a:p>
          <a:endParaRPr lang="en-US"/>
        </a:p>
      </dgm:t>
    </dgm:pt>
    <dgm:pt modelId="{DE270918-6E31-49F2-91B0-11401AEC7750}" type="sibTrans" cxnId="{BEE77DA2-4E0F-4463-87AA-3592021D5B75}">
      <dgm:prSet/>
      <dgm:spPr/>
      <dgm:t>
        <a:bodyPr/>
        <a:lstStyle/>
        <a:p>
          <a:endParaRPr lang="en-US"/>
        </a:p>
      </dgm:t>
    </dgm:pt>
    <dgm:pt modelId="{DEC03EF1-0C1D-4FF8-A007-16767D5388C2}">
      <dgm:prSet custT="1"/>
      <dgm:spPr/>
      <dgm:t>
        <a:bodyPr/>
        <a:lstStyle/>
        <a:p>
          <a:r>
            <a:rPr lang="en-US" sz="1500" dirty="0"/>
            <a:t>Duplication of resources is minimized</a:t>
          </a:r>
        </a:p>
      </dgm:t>
    </dgm:pt>
    <dgm:pt modelId="{4E2FF1B3-CF80-4644-A18D-4BDEA30F59AF}" type="parTrans" cxnId="{58FA1D41-EA2B-42CD-A899-57F1D72817AA}">
      <dgm:prSet/>
      <dgm:spPr/>
      <dgm:t>
        <a:bodyPr/>
        <a:lstStyle/>
        <a:p>
          <a:endParaRPr lang="en-US"/>
        </a:p>
      </dgm:t>
    </dgm:pt>
    <dgm:pt modelId="{23E23AC1-D181-43B8-A8A5-6ED413CF8EA7}" type="sibTrans" cxnId="{58FA1D41-EA2B-42CD-A899-57F1D72817AA}">
      <dgm:prSet/>
      <dgm:spPr/>
      <dgm:t>
        <a:bodyPr/>
        <a:lstStyle/>
        <a:p>
          <a:endParaRPr lang="en-US"/>
        </a:p>
      </dgm:t>
    </dgm:pt>
    <dgm:pt modelId="{05B3A839-3702-4B5A-838C-13E1C6F9ABCB}">
      <dgm:prSet custT="1"/>
      <dgm:spPr/>
      <dgm:t>
        <a:bodyPr/>
        <a:lstStyle/>
        <a:p>
          <a:r>
            <a:rPr lang="en-US" sz="1500" dirty="0"/>
            <a:t>Functional “home” for team members</a:t>
          </a:r>
        </a:p>
      </dgm:t>
    </dgm:pt>
    <dgm:pt modelId="{852E0BAE-D3FA-4F14-84D9-E415E93006D0}" type="parTrans" cxnId="{2BEBB8C8-44E7-4E4E-88F3-8912C820B78B}">
      <dgm:prSet/>
      <dgm:spPr/>
      <dgm:t>
        <a:bodyPr/>
        <a:lstStyle/>
        <a:p>
          <a:endParaRPr lang="en-US"/>
        </a:p>
      </dgm:t>
    </dgm:pt>
    <dgm:pt modelId="{62DFE31F-4FD9-4661-B3C2-32499C258A40}" type="sibTrans" cxnId="{2BEBB8C8-44E7-4E4E-88F3-8912C820B78B}">
      <dgm:prSet/>
      <dgm:spPr/>
      <dgm:t>
        <a:bodyPr/>
        <a:lstStyle/>
        <a:p>
          <a:endParaRPr lang="en-US"/>
        </a:p>
      </dgm:t>
    </dgm:pt>
    <dgm:pt modelId="{EE00D5C5-62FA-461E-A1FE-C00AAFFCDB22}">
      <dgm:prSet custT="1"/>
      <dgm:spPr/>
      <dgm:t>
        <a:bodyPr/>
        <a:lstStyle/>
        <a:p>
          <a:r>
            <a:rPr lang="en-US" sz="1500" dirty="0"/>
            <a:t>Policies of the parent organization are followed </a:t>
          </a:r>
        </a:p>
      </dgm:t>
    </dgm:pt>
    <dgm:pt modelId="{B691C435-6CA6-4E31-BD43-B6E240C90DD8}" type="parTrans" cxnId="{8EA9872F-C285-4F34-9AAD-7F87AABDB9C0}">
      <dgm:prSet/>
      <dgm:spPr/>
      <dgm:t>
        <a:bodyPr/>
        <a:lstStyle/>
        <a:p>
          <a:endParaRPr lang="en-US"/>
        </a:p>
      </dgm:t>
    </dgm:pt>
    <dgm:pt modelId="{B98BE67D-B623-4E0F-941A-4B0269FAEE4C}" type="sibTrans" cxnId="{8EA9872F-C285-4F34-9AAD-7F87AABDB9C0}">
      <dgm:prSet/>
      <dgm:spPr/>
      <dgm:t>
        <a:bodyPr/>
        <a:lstStyle/>
        <a:p>
          <a:endParaRPr lang="en-US"/>
        </a:p>
      </dgm:t>
    </dgm:pt>
    <dgm:pt modelId="{E1244EBA-974B-488A-A823-A54E35EF4B3A}">
      <dgm:prSet custT="1"/>
      <dgm:spPr/>
      <dgm:t>
        <a:bodyPr/>
        <a:lstStyle/>
        <a:p>
          <a:r>
            <a:rPr lang="en-US" sz="1500" dirty="0"/>
            <a:t>Depends on project manager’s negotiating skills</a:t>
          </a:r>
        </a:p>
      </dgm:t>
    </dgm:pt>
    <dgm:pt modelId="{2D0250C5-490C-498F-87D2-4CB83A03E85D}" type="parTrans" cxnId="{6F7681B7-9B64-4A91-85B2-16731F885E74}">
      <dgm:prSet/>
      <dgm:spPr/>
      <dgm:t>
        <a:bodyPr/>
        <a:lstStyle/>
        <a:p>
          <a:endParaRPr lang="en-US"/>
        </a:p>
      </dgm:t>
    </dgm:pt>
    <dgm:pt modelId="{5F9179D7-D173-468D-9373-E2BD76658552}" type="sibTrans" cxnId="{6F7681B7-9B64-4A91-85B2-16731F885E74}">
      <dgm:prSet/>
      <dgm:spPr/>
      <dgm:t>
        <a:bodyPr/>
        <a:lstStyle/>
        <a:p>
          <a:endParaRPr lang="en-US"/>
        </a:p>
      </dgm:t>
    </dgm:pt>
    <dgm:pt modelId="{20EDE217-24E6-4CFA-B0E2-9382B6A89C0D}">
      <dgm:prSet custT="1"/>
      <dgm:spPr/>
      <dgm:t>
        <a:bodyPr/>
        <a:lstStyle/>
        <a:p>
          <a:r>
            <a:rPr lang="en-US" sz="1500" dirty="0"/>
            <a:t>Potential for sub-optimization </a:t>
          </a:r>
        </a:p>
      </dgm:t>
    </dgm:pt>
    <dgm:pt modelId="{515BA821-7BD5-47B4-80C1-291A8490D7A7}" type="parTrans" cxnId="{6670FFFB-0E12-443D-AE79-7D3958081829}">
      <dgm:prSet/>
      <dgm:spPr/>
      <dgm:t>
        <a:bodyPr/>
        <a:lstStyle/>
        <a:p>
          <a:endParaRPr lang="en-US"/>
        </a:p>
      </dgm:t>
    </dgm:pt>
    <dgm:pt modelId="{34D1C768-32CF-44A5-A22C-6A5812D80941}" type="sibTrans" cxnId="{6670FFFB-0E12-443D-AE79-7D3958081829}">
      <dgm:prSet/>
      <dgm:spPr/>
      <dgm:t>
        <a:bodyPr/>
        <a:lstStyle/>
        <a:p>
          <a:endParaRPr lang="en-US"/>
        </a:p>
      </dgm:t>
    </dgm:pt>
    <dgm:pt modelId="{D9365F47-4152-47F8-90AD-B00C3F66BD72}" type="pres">
      <dgm:prSet presAssocID="{F7ECB656-20A1-42A0-9D4E-15B8BB2B4D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7F1738-47EA-4354-AD89-5C213201E7CA}" type="pres">
      <dgm:prSet presAssocID="{C53329C4-33F2-47A1-989C-AAF46E619C1F}" presName="linNode" presStyleCnt="0"/>
      <dgm:spPr/>
    </dgm:pt>
    <dgm:pt modelId="{0BFF513C-4DD5-4E0F-9118-E5E73B39E181}" type="pres">
      <dgm:prSet presAssocID="{C53329C4-33F2-47A1-989C-AAF46E619C1F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FA1D2B-25B4-40AA-847A-54CF2F41224D}" type="pres">
      <dgm:prSet presAssocID="{C53329C4-33F2-47A1-989C-AAF46E619C1F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585A36-76AC-45A4-8259-36DC22144AD1}" type="pres">
      <dgm:prSet presAssocID="{86710700-D855-47F1-9C20-8B166C8B6557}" presName="sp" presStyleCnt="0"/>
      <dgm:spPr/>
    </dgm:pt>
    <dgm:pt modelId="{02463C5D-B2CB-43AF-96FD-8067E2D4B6C0}" type="pres">
      <dgm:prSet presAssocID="{EA4CD3A8-853B-4818-A24E-328891D1C993}" presName="linNode" presStyleCnt="0"/>
      <dgm:spPr/>
    </dgm:pt>
    <dgm:pt modelId="{B05DB9B3-E712-4494-B399-5D55E899A004}" type="pres">
      <dgm:prSet presAssocID="{EA4CD3A8-853B-4818-A24E-328891D1C993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70565F-3E4B-4BDC-BD93-892ED592D503}" type="pres">
      <dgm:prSet presAssocID="{EA4CD3A8-853B-4818-A24E-328891D1C99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2E001E-6845-486D-812B-2713B3421F1A}" srcId="{EA4CD3A8-853B-4818-A24E-328891D1C993}" destId="{0677E9E9-3009-494F-94E0-43EBBD71C8D6}" srcOrd="0" destOrd="0" parTransId="{D363A068-630E-4E26-B0CC-7734650A5D6B}" sibTransId="{B9D3D299-DD33-40B4-A838-4E2FB3387E66}"/>
    <dgm:cxn modelId="{58FA1D41-EA2B-42CD-A899-57F1D72817AA}" srcId="{C53329C4-33F2-47A1-989C-AAF46E619C1F}" destId="{DEC03EF1-0C1D-4FF8-A007-16767D5388C2}" srcOrd="2" destOrd="0" parTransId="{4E2FF1B3-CF80-4644-A18D-4BDEA30F59AF}" sibTransId="{23E23AC1-D181-43B8-A8A5-6ED413CF8EA7}"/>
    <dgm:cxn modelId="{BEE77DA2-4E0F-4463-87AA-3592021D5B75}" srcId="{C53329C4-33F2-47A1-989C-AAF46E619C1F}" destId="{35AACBCF-EFA9-4AC4-9F07-B18B65C9EB9C}" srcOrd="1" destOrd="0" parTransId="{C73C7CD3-7A4F-4FA6-9A3C-84AF18E3479C}" sibTransId="{DE270918-6E31-49F2-91B0-11401AEC7750}"/>
    <dgm:cxn modelId="{8EA9872F-C285-4F34-9AAD-7F87AABDB9C0}" srcId="{C53329C4-33F2-47A1-989C-AAF46E619C1F}" destId="{EE00D5C5-62FA-461E-A1FE-C00AAFFCDB22}" srcOrd="4" destOrd="0" parTransId="{B691C435-6CA6-4E31-BD43-B6E240C90DD8}" sibTransId="{B98BE67D-B623-4E0F-941A-4B0269FAEE4C}"/>
    <dgm:cxn modelId="{BC9A348C-F388-4049-959A-CAC32D290C5F}" srcId="{F7ECB656-20A1-42A0-9D4E-15B8BB2B4D46}" destId="{EA4CD3A8-853B-4818-A24E-328891D1C993}" srcOrd="1" destOrd="0" parTransId="{1A5C0F2F-0049-46DA-96B5-6D0B5E181D90}" sibTransId="{CFC5FE69-EFC0-4C19-92BA-D5FB9509A63A}"/>
    <dgm:cxn modelId="{9AC1832A-0848-4088-A433-B5AF50ACBDE8}" type="presOf" srcId="{05B3A839-3702-4B5A-838C-13E1C6F9ABCB}" destId="{DBFA1D2B-25B4-40AA-847A-54CF2F41224D}" srcOrd="0" destOrd="3" presId="urn:microsoft.com/office/officeart/2005/8/layout/vList5"/>
    <dgm:cxn modelId="{46D8BCA8-6357-42A6-89D5-DDC39917D6EB}" type="presOf" srcId="{20EDE217-24E6-4CFA-B0E2-9382B6A89C0D}" destId="{9670565F-3E4B-4BDC-BD93-892ED592D503}" srcOrd="0" destOrd="2" presId="urn:microsoft.com/office/officeart/2005/8/layout/vList5"/>
    <dgm:cxn modelId="{FBAEF258-0687-4B64-B937-6873DCD0FF7B}" type="presOf" srcId="{35AACBCF-EFA9-4AC4-9F07-B18B65C9EB9C}" destId="{DBFA1D2B-25B4-40AA-847A-54CF2F41224D}" srcOrd="0" destOrd="1" presId="urn:microsoft.com/office/officeart/2005/8/layout/vList5"/>
    <dgm:cxn modelId="{485B7F8B-2564-449C-B9EC-B8110123B6C9}" type="presOf" srcId="{F7ECB656-20A1-42A0-9D4E-15B8BB2B4D46}" destId="{D9365F47-4152-47F8-90AD-B00C3F66BD72}" srcOrd="0" destOrd="0" presId="urn:microsoft.com/office/officeart/2005/8/layout/vList5"/>
    <dgm:cxn modelId="{6670FFFB-0E12-443D-AE79-7D3958081829}" srcId="{EA4CD3A8-853B-4818-A24E-328891D1C993}" destId="{20EDE217-24E6-4CFA-B0E2-9382B6A89C0D}" srcOrd="2" destOrd="0" parTransId="{515BA821-7BD5-47B4-80C1-291A8490D7A7}" sibTransId="{34D1C768-32CF-44A5-A22C-6A5812D80941}"/>
    <dgm:cxn modelId="{2FCE3E52-15EA-468F-85B5-7E626502E1D2}" type="presOf" srcId="{EA4CD3A8-853B-4818-A24E-328891D1C993}" destId="{B05DB9B3-E712-4494-B399-5D55E899A004}" srcOrd="0" destOrd="0" presId="urn:microsoft.com/office/officeart/2005/8/layout/vList5"/>
    <dgm:cxn modelId="{26007FBF-6977-49A9-983D-1BBCDABA9C8C}" srcId="{F7ECB656-20A1-42A0-9D4E-15B8BB2B4D46}" destId="{C53329C4-33F2-47A1-989C-AAF46E619C1F}" srcOrd="0" destOrd="0" parTransId="{6CBA2DF5-8A9C-489C-98F3-2EC9DC7C9AFF}" sibTransId="{86710700-D855-47F1-9C20-8B166C8B6557}"/>
    <dgm:cxn modelId="{0397B899-769F-4E47-B07F-A85D58906F5A}" type="presOf" srcId="{C53329C4-33F2-47A1-989C-AAF46E619C1F}" destId="{0BFF513C-4DD5-4E0F-9118-E5E73B39E181}" srcOrd="0" destOrd="0" presId="urn:microsoft.com/office/officeart/2005/8/layout/vList5"/>
    <dgm:cxn modelId="{CA84DD06-CE3F-4FEA-BEBD-A209C936376F}" type="presOf" srcId="{E1244EBA-974B-488A-A823-A54E35EF4B3A}" destId="{9670565F-3E4B-4BDC-BD93-892ED592D503}" srcOrd="0" destOrd="1" presId="urn:microsoft.com/office/officeart/2005/8/layout/vList5"/>
    <dgm:cxn modelId="{6F7681B7-9B64-4A91-85B2-16731F885E74}" srcId="{EA4CD3A8-853B-4818-A24E-328891D1C993}" destId="{E1244EBA-974B-488A-A823-A54E35EF4B3A}" srcOrd="1" destOrd="0" parTransId="{2D0250C5-490C-498F-87D2-4CB83A03E85D}" sibTransId="{5F9179D7-D173-468D-9373-E2BD76658552}"/>
    <dgm:cxn modelId="{D7DB01BA-F6D7-4B21-AAD6-B214166AF2CA}" type="presOf" srcId="{DEC03EF1-0C1D-4FF8-A007-16767D5388C2}" destId="{DBFA1D2B-25B4-40AA-847A-54CF2F41224D}" srcOrd="0" destOrd="2" presId="urn:microsoft.com/office/officeart/2005/8/layout/vList5"/>
    <dgm:cxn modelId="{FE12D4DC-05BE-4134-B6C3-EE9A04982227}" srcId="{C53329C4-33F2-47A1-989C-AAF46E619C1F}" destId="{D3ABEEDA-8911-4B6A-84BE-02C146B968FB}" srcOrd="0" destOrd="0" parTransId="{37BE99DD-3E16-473B-8857-28B9CCFC77BB}" sibTransId="{F1EAB4E3-E4D3-4A20-BAD2-5EA57F2BDB6D}"/>
    <dgm:cxn modelId="{D7A3A3B4-6EED-4C1C-859F-8E09BDFD1F5D}" type="presOf" srcId="{0677E9E9-3009-494F-94E0-43EBBD71C8D6}" destId="{9670565F-3E4B-4BDC-BD93-892ED592D503}" srcOrd="0" destOrd="0" presId="urn:microsoft.com/office/officeart/2005/8/layout/vList5"/>
    <dgm:cxn modelId="{2EAE805B-CB77-4913-8B08-84B167D8ECB3}" type="presOf" srcId="{D3ABEEDA-8911-4B6A-84BE-02C146B968FB}" destId="{DBFA1D2B-25B4-40AA-847A-54CF2F41224D}" srcOrd="0" destOrd="0" presId="urn:microsoft.com/office/officeart/2005/8/layout/vList5"/>
    <dgm:cxn modelId="{DEE302E0-FA38-4E52-A79C-F800C0AF2AFB}" type="presOf" srcId="{EE00D5C5-62FA-461E-A1FE-C00AAFFCDB22}" destId="{DBFA1D2B-25B4-40AA-847A-54CF2F41224D}" srcOrd="0" destOrd="4" presId="urn:microsoft.com/office/officeart/2005/8/layout/vList5"/>
    <dgm:cxn modelId="{2BEBB8C8-44E7-4E4E-88F3-8912C820B78B}" srcId="{C53329C4-33F2-47A1-989C-AAF46E619C1F}" destId="{05B3A839-3702-4B5A-838C-13E1C6F9ABCB}" srcOrd="3" destOrd="0" parTransId="{852E0BAE-D3FA-4F14-84D9-E415E93006D0}" sibTransId="{62DFE31F-4FD9-4661-B3C2-32499C258A40}"/>
    <dgm:cxn modelId="{55D20229-23AA-4CAF-BABB-BFEF4D08F6DF}" type="presParOf" srcId="{D9365F47-4152-47F8-90AD-B00C3F66BD72}" destId="{F27F1738-47EA-4354-AD89-5C213201E7CA}" srcOrd="0" destOrd="0" presId="urn:microsoft.com/office/officeart/2005/8/layout/vList5"/>
    <dgm:cxn modelId="{4E893898-865C-48B8-9E6B-87FB465A6A7C}" type="presParOf" srcId="{F27F1738-47EA-4354-AD89-5C213201E7CA}" destId="{0BFF513C-4DD5-4E0F-9118-E5E73B39E181}" srcOrd="0" destOrd="0" presId="urn:microsoft.com/office/officeart/2005/8/layout/vList5"/>
    <dgm:cxn modelId="{610979DE-F7E1-4F9A-B337-CDA715835DFA}" type="presParOf" srcId="{F27F1738-47EA-4354-AD89-5C213201E7CA}" destId="{DBFA1D2B-25B4-40AA-847A-54CF2F41224D}" srcOrd="1" destOrd="0" presId="urn:microsoft.com/office/officeart/2005/8/layout/vList5"/>
    <dgm:cxn modelId="{694DA708-9257-4D94-9ADC-368BB9CC138D}" type="presParOf" srcId="{D9365F47-4152-47F8-90AD-B00C3F66BD72}" destId="{E9585A36-76AC-45A4-8259-36DC22144AD1}" srcOrd="1" destOrd="0" presId="urn:microsoft.com/office/officeart/2005/8/layout/vList5"/>
    <dgm:cxn modelId="{EFAA02AA-0655-45DA-9DB0-F99FBED28D27}" type="presParOf" srcId="{D9365F47-4152-47F8-90AD-B00C3F66BD72}" destId="{02463C5D-B2CB-43AF-96FD-8067E2D4B6C0}" srcOrd="2" destOrd="0" presId="urn:microsoft.com/office/officeart/2005/8/layout/vList5"/>
    <dgm:cxn modelId="{69B528EE-5CFE-4D28-9EA0-A922D02AF8DB}" type="presParOf" srcId="{02463C5D-B2CB-43AF-96FD-8067E2D4B6C0}" destId="{B05DB9B3-E712-4494-B399-5D55E899A004}" srcOrd="0" destOrd="0" presId="urn:microsoft.com/office/officeart/2005/8/layout/vList5"/>
    <dgm:cxn modelId="{5947F9AC-CFCD-4A47-883D-43E23B09C016}" type="presParOf" srcId="{02463C5D-B2CB-43AF-96FD-8067E2D4B6C0}" destId="{9670565F-3E4B-4BDC-BD93-892ED592D50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1E2AAE-3867-4CB6-A5B7-A3D711615EE6}" type="doc">
      <dgm:prSet loTypeId="urn:microsoft.com/office/officeart/2005/8/layout/vList2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en-US"/>
        </a:p>
      </dgm:t>
    </dgm:pt>
    <dgm:pt modelId="{B0F03500-2BFB-4208-9EA2-CDB194DC4961}">
      <dgm:prSet phldrT="[Text]"/>
      <dgm:spPr/>
      <dgm:t>
        <a:bodyPr/>
        <a:lstStyle/>
        <a:p>
          <a:r>
            <a:rPr lang="en-US" dirty="0"/>
            <a:t>A project is made up of a sequence of activities that form a network representing a project</a:t>
          </a:r>
        </a:p>
      </dgm:t>
    </dgm:pt>
    <dgm:pt modelId="{4390407F-2C98-4475-A1FD-32E27A7BA652}" type="parTrans" cxnId="{565B288F-2E93-4E84-936E-6ED28FA04E1E}">
      <dgm:prSet/>
      <dgm:spPr/>
      <dgm:t>
        <a:bodyPr/>
        <a:lstStyle/>
        <a:p>
          <a:endParaRPr lang="en-US"/>
        </a:p>
      </dgm:t>
    </dgm:pt>
    <dgm:pt modelId="{FD384773-919C-417F-A172-CA1BEEE351B5}" type="sibTrans" cxnId="{565B288F-2E93-4E84-936E-6ED28FA04E1E}">
      <dgm:prSet/>
      <dgm:spPr/>
      <dgm:t>
        <a:bodyPr/>
        <a:lstStyle/>
        <a:p>
          <a:endParaRPr lang="en-US"/>
        </a:p>
      </dgm:t>
    </dgm:pt>
    <dgm:pt modelId="{F525F813-94DA-4754-805E-9594FD171613}">
      <dgm:prSet/>
      <dgm:spPr/>
      <dgm:t>
        <a:bodyPr/>
        <a:lstStyle/>
        <a:p>
          <a:r>
            <a:rPr lang="en-US" dirty="0"/>
            <a:t>The path taking longest time through this network of activities is called the “critical path” </a:t>
          </a:r>
        </a:p>
      </dgm:t>
    </dgm:pt>
    <dgm:pt modelId="{91944617-1E69-4ED3-A6C9-64321A64780F}" type="parTrans" cxnId="{57279CAD-A0FD-4C01-8C17-40E14457C401}">
      <dgm:prSet/>
      <dgm:spPr/>
      <dgm:t>
        <a:bodyPr/>
        <a:lstStyle/>
        <a:p>
          <a:endParaRPr lang="en-US"/>
        </a:p>
      </dgm:t>
    </dgm:pt>
    <dgm:pt modelId="{70C648AA-824E-43A6-B1D7-5A4A2BF196CF}" type="sibTrans" cxnId="{57279CAD-A0FD-4C01-8C17-40E14457C401}">
      <dgm:prSet/>
      <dgm:spPr/>
      <dgm:t>
        <a:bodyPr/>
        <a:lstStyle/>
        <a:p>
          <a:endParaRPr lang="en-US"/>
        </a:p>
      </dgm:t>
    </dgm:pt>
    <dgm:pt modelId="{4CB8F1A7-33F5-401A-B099-E6882C64374A}">
      <dgm:prSet/>
      <dgm:spPr/>
      <dgm:t>
        <a:bodyPr/>
        <a:lstStyle/>
        <a:p>
          <a:r>
            <a:rPr lang="en-US" dirty="0"/>
            <a:t>The critical path provides a wide range of scheduling information useful in managing a project</a:t>
          </a:r>
        </a:p>
      </dgm:t>
    </dgm:pt>
    <dgm:pt modelId="{6A6C5054-E7B1-4EEB-88AD-5E4FCAC60C23}" type="parTrans" cxnId="{B3AA32EF-849B-4D4D-9217-52B6167C6C57}">
      <dgm:prSet/>
      <dgm:spPr/>
      <dgm:t>
        <a:bodyPr/>
        <a:lstStyle/>
        <a:p>
          <a:endParaRPr lang="en-US"/>
        </a:p>
      </dgm:t>
    </dgm:pt>
    <dgm:pt modelId="{3DB600B6-7B4C-49C7-ADF8-D58073FE14C6}" type="sibTrans" cxnId="{B3AA32EF-849B-4D4D-9217-52B6167C6C57}">
      <dgm:prSet/>
      <dgm:spPr/>
      <dgm:t>
        <a:bodyPr/>
        <a:lstStyle/>
        <a:p>
          <a:endParaRPr lang="en-US"/>
        </a:p>
      </dgm:t>
    </dgm:pt>
    <dgm:pt modelId="{00F86278-CD5C-4732-9CFC-E2C01BCF81E1}">
      <dgm:prSet/>
      <dgm:spPr/>
      <dgm:t>
        <a:bodyPr/>
        <a:lstStyle/>
        <a:p>
          <a:r>
            <a:rPr lang="en-US" dirty="0"/>
            <a:t>Critical path method (CPM) helps to identify the critical path(s) in the project networks</a:t>
          </a:r>
        </a:p>
      </dgm:t>
    </dgm:pt>
    <dgm:pt modelId="{C2244AA8-8CEE-4986-9A8C-292F3090F0E0}" type="parTrans" cxnId="{0D0DB884-E1CA-4D02-B4D9-F5EF38223FFA}">
      <dgm:prSet/>
      <dgm:spPr/>
      <dgm:t>
        <a:bodyPr/>
        <a:lstStyle/>
        <a:p>
          <a:endParaRPr lang="en-US"/>
        </a:p>
      </dgm:t>
    </dgm:pt>
    <dgm:pt modelId="{45EE5275-8317-43BE-AF4F-14E6922BE99A}" type="sibTrans" cxnId="{0D0DB884-E1CA-4D02-B4D9-F5EF38223FFA}">
      <dgm:prSet/>
      <dgm:spPr/>
      <dgm:t>
        <a:bodyPr/>
        <a:lstStyle/>
        <a:p>
          <a:endParaRPr lang="en-US"/>
        </a:p>
      </dgm:t>
    </dgm:pt>
    <dgm:pt modelId="{10672B30-3222-435C-A800-E5AD8342538C}" type="pres">
      <dgm:prSet presAssocID="{051E2AAE-3867-4CB6-A5B7-A3D711615E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AC453A-08AE-4F3C-95FB-C666CD29907F}" type="pres">
      <dgm:prSet presAssocID="{B0F03500-2BFB-4208-9EA2-CDB194DC496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7D8038-DA29-473B-B8FF-918320B81B4A}" type="pres">
      <dgm:prSet presAssocID="{FD384773-919C-417F-A172-CA1BEEE351B5}" presName="spacer" presStyleCnt="0"/>
      <dgm:spPr/>
    </dgm:pt>
    <dgm:pt modelId="{0CB1C12E-30BC-405E-A698-4C4B1BC06082}" type="pres">
      <dgm:prSet presAssocID="{F525F813-94DA-4754-805E-9594FD17161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E96F6B-7316-449D-949C-B91E5FD06BA2}" type="pres">
      <dgm:prSet presAssocID="{70C648AA-824E-43A6-B1D7-5A4A2BF196CF}" presName="spacer" presStyleCnt="0"/>
      <dgm:spPr/>
    </dgm:pt>
    <dgm:pt modelId="{312D6D75-FD0A-4EC0-B632-7E078AC8A3A0}" type="pres">
      <dgm:prSet presAssocID="{4CB8F1A7-33F5-401A-B099-E6882C64374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4410F5-A6D1-495A-8556-AE5D54AAF101}" type="pres">
      <dgm:prSet presAssocID="{3DB600B6-7B4C-49C7-ADF8-D58073FE14C6}" presName="spacer" presStyleCnt="0"/>
      <dgm:spPr/>
    </dgm:pt>
    <dgm:pt modelId="{948CFF60-7357-42B0-BCA4-81510251ADEF}" type="pres">
      <dgm:prSet presAssocID="{00F86278-CD5C-4732-9CFC-E2C01BCF81E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0DB884-E1CA-4D02-B4D9-F5EF38223FFA}" srcId="{051E2AAE-3867-4CB6-A5B7-A3D711615EE6}" destId="{00F86278-CD5C-4732-9CFC-E2C01BCF81E1}" srcOrd="3" destOrd="0" parTransId="{C2244AA8-8CEE-4986-9A8C-292F3090F0E0}" sibTransId="{45EE5275-8317-43BE-AF4F-14E6922BE99A}"/>
    <dgm:cxn modelId="{30A09B18-48CC-4A36-A9C8-3A2B7D3F5C31}" type="presOf" srcId="{4CB8F1A7-33F5-401A-B099-E6882C64374A}" destId="{312D6D75-FD0A-4EC0-B632-7E078AC8A3A0}" srcOrd="0" destOrd="0" presId="urn:microsoft.com/office/officeart/2005/8/layout/vList2"/>
    <dgm:cxn modelId="{A860BBFF-2AB3-4C87-92A0-FFAA7023E9FF}" type="presOf" srcId="{F525F813-94DA-4754-805E-9594FD171613}" destId="{0CB1C12E-30BC-405E-A698-4C4B1BC06082}" srcOrd="0" destOrd="0" presId="urn:microsoft.com/office/officeart/2005/8/layout/vList2"/>
    <dgm:cxn modelId="{1175E57C-604A-4875-ACC9-BE62EA4022F8}" type="presOf" srcId="{051E2AAE-3867-4CB6-A5B7-A3D711615EE6}" destId="{10672B30-3222-435C-A800-E5AD8342538C}" srcOrd="0" destOrd="0" presId="urn:microsoft.com/office/officeart/2005/8/layout/vList2"/>
    <dgm:cxn modelId="{334FC3E5-86F9-4767-ACB3-45A12BD14A96}" type="presOf" srcId="{B0F03500-2BFB-4208-9EA2-CDB194DC4961}" destId="{D2AC453A-08AE-4F3C-95FB-C666CD29907F}" srcOrd="0" destOrd="0" presId="urn:microsoft.com/office/officeart/2005/8/layout/vList2"/>
    <dgm:cxn modelId="{B3AA32EF-849B-4D4D-9217-52B6167C6C57}" srcId="{051E2AAE-3867-4CB6-A5B7-A3D711615EE6}" destId="{4CB8F1A7-33F5-401A-B099-E6882C64374A}" srcOrd="2" destOrd="0" parTransId="{6A6C5054-E7B1-4EEB-88AD-5E4FCAC60C23}" sibTransId="{3DB600B6-7B4C-49C7-ADF8-D58073FE14C6}"/>
    <dgm:cxn modelId="{57279CAD-A0FD-4C01-8C17-40E14457C401}" srcId="{051E2AAE-3867-4CB6-A5B7-A3D711615EE6}" destId="{F525F813-94DA-4754-805E-9594FD171613}" srcOrd="1" destOrd="0" parTransId="{91944617-1E69-4ED3-A6C9-64321A64780F}" sibTransId="{70C648AA-824E-43A6-B1D7-5A4A2BF196CF}"/>
    <dgm:cxn modelId="{565B288F-2E93-4E84-936E-6ED28FA04E1E}" srcId="{051E2AAE-3867-4CB6-A5B7-A3D711615EE6}" destId="{B0F03500-2BFB-4208-9EA2-CDB194DC4961}" srcOrd="0" destOrd="0" parTransId="{4390407F-2C98-4475-A1FD-32E27A7BA652}" sibTransId="{FD384773-919C-417F-A172-CA1BEEE351B5}"/>
    <dgm:cxn modelId="{706E9AF0-94DC-4BFE-A3DD-93F1D377ABBE}" type="presOf" srcId="{00F86278-CD5C-4732-9CFC-E2C01BCF81E1}" destId="{948CFF60-7357-42B0-BCA4-81510251ADEF}" srcOrd="0" destOrd="0" presId="urn:microsoft.com/office/officeart/2005/8/layout/vList2"/>
    <dgm:cxn modelId="{AAAB3E74-C74A-4AAB-8A09-CCA787055A35}" type="presParOf" srcId="{10672B30-3222-435C-A800-E5AD8342538C}" destId="{D2AC453A-08AE-4F3C-95FB-C666CD29907F}" srcOrd="0" destOrd="0" presId="urn:microsoft.com/office/officeart/2005/8/layout/vList2"/>
    <dgm:cxn modelId="{3CD9AE9E-5E49-4C5C-9FDF-47AD2770DAD6}" type="presParOf" srcId="{10672B30-3222-435C-A800-E5AD8342538C}" destId="{657D8038-DA29-473B-B8FF-918320B81B4A}" srcOrd="1" destOrd="0" presId="urn:microsoft.com/office/officeart/2005/8/layout/vList2"/>
    <dgm:cxn modelId="{DC2D3A02-F7BD-41BD-8D89-4631401FD97D}" type="presParOf" srcId="{10672B30-3222-435C-A800-E5AD8342538C}" destId="{0CB1C12E-30BC-405E-A698-4C4B1BC06082}" srcOrd="2" destOrd="0" presId="urn:microsoft.com/office/officeart/2005/8/layout/vList2"/>
    <dgm:cxn modelId="{9077B600-3A09-4BD8-BE33-8239973680AA}" type="presParOf" srcId="{10672B30-3222-435C-A800-E5AD8342538C}" destId="{18E96F6B-7316-449D-949C-B91E5FD06BA2}" srcOrd="3" destOrd="0" presId="urn:microsoft.com/office/officeart/2005/8/layout/vList2"/>
    <dgm:cxn modelId="{B4209A2B-A397-45BE-ADD7-BF76ABFFA442}" type="presParOf" srcId="{10672B30-3222-435C-A800-E5AD8342538C}" destId="{312D6D75-FD0A-4EC0-B632-7E078AC8A3A0}" srcOrd="4" destOrd="0" presId="urn:microsoft.com/office/officeart/2005/8/layout/vList2"/>
    <dgm:cxn modelId="{D3AA662E-53DB-4DF0-9E42-716F1B3A7CDD}" type="presParOf" srcId="{10672B30-3222-435C-A800-E5AD8342538C}" destId="{494410F5-A6D1-495A-8556-AE5D54AAF101}" srcOrd="5" destOrd="0" presId="urn:microsoft.com/office/officeart/2005/8/layout/vList2"/>
    <dgm:cxn modelId="{FB5E5265-D550-445F-84B2-06F7E48E815D}" type="presParOf" srcId="{10672B30-3222-435C-A800-E5AD8342538C}" destId="{948CFF60-7357-42B0-BCA4-81510251ADE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5D3D59-EA47-475C-9222-B22476C89597}" type="doc">
      <dgm:prSet loTypeId="urn:microsoft.com/office/officeart/2005/8/layout/vProcess5" loCatId="process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en-US"/>
        </a:p>
      </dgm:t>
    </dgm:pt>
    <dgm:pt modelId="{65E8483B-8155-441B-8DD5-1E0B68AB6BE2}">
      <dgm:prSet phldrT="[Text]"/>
      <dgm:spPr/>
      <dgm:t>
        <a:bodyPr/>
        <a:lstStyle/>
        <a:p>
          <a:r>
            <a:rPr lang="en-US" dirty="0"/>
            <a:t>Identify each activity to be done and estimate how long it will take</a:t>
          </a:r>
        </a:p>
      </dgm:t>
    </dgm:pt>
    <dgm:pt modelId="{B3FE96A0-D217-4383-9435-96BF5F5C2199}" type="parTrans" cxnId="{0C640950-1ECB-48CD-AF1E-17404C17D7B1}">
      <dgm:prSet/>
      <dgm:spPr/>
      <dgm:t>
        <a:bodyPr/>
        <a:lstStyle/>
        <a:p>
          <a:endParaRPr lang="en-US"/>
        </a:p>
      </dgm:t>
    </dgm:pt>
    <dgm:pt modelId="{A3C63F7D-2F96-45A3-94AF-CEF7DC72C483}" type="sibTrans" cxnId="{0C640950-1ECB-48CD-AF1E-17404C17D7B1}">
      <dgm:prSet/>
      <dgm:spPr/>
      <dgm:t>
        <a:bodyPr/>
        <a:lstStyle/>
        <a:p>
          <a:endParaRPr lang="en-US"/>
        </a:p>
      </dgm:t>
    </dgm:pt>
    <dgm:pt modelId="{1BB07ECA-7D97-4603-9DE8-AF3A53A7ADB0}">
      <dgm:prSet/>
      <dgm:spPr/>
      <dgm:t>
        <a:bodyPr/>
        <a:lstStyle/>
        <a:p>
          <a:r>
            <a:rPr lang="en-US" dirty="0"/>
            <a:t>Determine the required sequence and construct a network diagram</a:t>
          </a:r>
        </a:p>
      </dgm:t>
    </dgm:pt>
    <dgm:pt modelId="{17E5F90E-4811-47DC-AFB6-A6195B61CBCC}" type="parTrans" cxnId="{A2DA3B19-9D01-43EC-AB58-E9BE563E41C7}">
      <dgm:prSet/>
      <dgm:spPr/>
      <dgm:t>
        <a:bodyPr/>
        <a:lstStyle/>
        <a:p>
          <a:endParaRPr lang="en-US"/>
        </a:p>
      </dgm:t>
    </dgm:pt>
    <dgm:pt modelId="{8E86D5D3-E575-4B2F-B428-B89067F24617}" type="sibTrans" cxnId="{A2DA3B19-9D01-43EC-AB58-E9BE563E41C7}">
      <dgm:prSet/>
      <dgm:spPr/>
      <dgm:t>
        <a:bodyPr/>
        <a:lstStyle/>
        <a:p>
          <a:endParaRPr lang="en-US"/>
        </a:p>
      </dgm:t>
    </dgm:pt>
    <dgm:pt modelId="{FC8C653F-E12A-435F-9122-8E9027B136BC}">
      <dgm:prSet/>
      <dgm:spPr/>
      <dgm:t>
        <a:bodyPr/>
        <a:lstStyle/>
        <a:p>
          <a:r>
            <a:rPr lang="en-US" dirty="0"/>
            <a:t>Determine the critical path</a:t>
          </a:r>
        </a:p>
      </dgm:t>
    </dgm:pt>
    <dgm:pt modelId="{F2E9AD24-6D3D-4630-A32A-4DEF8172E5A8}" type="parTrans" cxnId="{FC49D39B-AB6D-4C71-90E0-9996AA125217}">
      <dgm:prSet/>
      <dgm:spPr/>
      <dgm:t>
        <a:bodyPr/>
        <a:lstStyle/>
        <a:p>
          <a:endParaRPr lang="en-US"/>
        </a:p>
      </dgm:t>
    </dgm:pt>
    <dgm:pt modelId="{F79D3A2F-2FE8-49F1-819E-23D6749F3273}" type="sibTrans" cxnId="{FC49D39B-AB6D-4C71-90E0-9996AA125217}">
      <dgm:prSet/>
      <dgm:spPr/>
      <dgm:t>
        <a:bodyPr/>
        <a:lstStyle/>
        <a:p>
          <a:endParaRPr lang="en-US"/>
        </a:p>
      </dgm:t>
    </dgm:pt>
    <dgm:pt modelId="{523B7931-0560-4EB5-AA55-C0F1A66DDDD1}">
      <dgm:prSet/>
      <dgm:spPr/>
      <dgm:t>
        <a:bodyPr/>
        <a:lstStyle/>
        <a:p>
          <a:r>
            <a:rPr lang="en-US" dirty="0"/>
            <a:t>Determine the early start/finish and late start/finish schedule</a:t>
          </a:r>
        </a:p>
      </dgm:t>
    </dgm:pt>
    <dgm:pt modelId="{688B50EA-8412-4A04-A73C-2F93F3A66FD8}" type="parTrans" cxnId="{35EB6C8B-44F0-4BCE-AA1D-62DE3AB4ECB9}">
      <dgm:prSet/>
      <dgm:spPr/>
      <dgm:t>
        <a:bodyPr/>
        <a:lstStyle/>
        <a:p>
          <a:endParaRPr lang="en-US"/>
        </a:p>
      </dgm:t>
    </dgm:pt>
    <dgm:pt modelId="{A0C51E8E-3B40-4317-BEF8-7E6A4F8CEF0F}" type="sibTrans" cxnId="{35EB6C8B-44F0-4BCE-AA1D-62DE3AB4ECB9}">
      <dgm:prSet/>
      <dgm:spPr/>
      <dgm:t>
        <a:bodyPr/>
        <a:lstStyle/>
        <a:p>
          <a:endParaRPr lang="en-US"/>
        </a:p>
      </dgm:t>
    </dgm:pt>
    <dgm:pt modelId="{A14BECE8-AC86-4FBD-9401-355E49B10C66}" type="pres">
      <dgm:prSet presAssocID="{275D3D59-EA47-475C-9222-B22476C8959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A309AC-5DB7-4530-ADB5-6E39C347E6B1}" type="pres">
      <dgm:prSet presAssocID="{275D3D59-EA47-475C-9222-B22476C89597}" presName="dummyMaxCanvas" presStyleCnt="0">
        <dgm:presLayoutVars/>
      </dgm:prSet>
      <dgm:spPr/>
    </dgm:pt>
    <dgm:pt modelId="{DEB6CCA3-7348-46F6-AC09-AC9FBC1B19C5}" type="pres">
      <dgm:prSet presAssocID="{275D3D59-EA47-475C-9222-B22476C89597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06543-0FFA-40AE-B6F4-6B3FF69E3A83}" type="pres">
      <dgm:prSet presAssocID="{275D3D59-EA47-475C-9222-B22476C89597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25AC8F-5261-46C5-BAB5-FAB3990ECC49}" type="pres">
      <dgm:prSet presAssocID="{275D3D59-EA47-475C-9222-B22476C89597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8831C3-3F09-4196-B43E-3652A1A07286}" type="pres">
      <dgm:prSet presAssocID="{275D3D59-EA47-475C-9222-B22476C89597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0920F-E3EB-48F1-8990-A17502B3C23C}" type="pres">
      <dgm:prSet presAssocID="{275D3D59-EA47-475C-9222-B22476C8959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EC5959-656A-4704-AC0B-EA049232590D}" type="pres">
      <dgm:prSet presAssocID="{275D3D59-EA47-475C-9222-B22476C8959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F070B1-17BF-4994-97BF-F397D7E0B986}" type="pres">
      <dgm:prSet presAssocID="{275D3D59-EA47-475C-9222-B22476C8959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D2BAAA-23C5-485A-B3D2-E96A1A2B74FD}" type="pres">
      <dgm:prSet presAssocID="{275D3D59-EA47-475C-9222-B22476C8959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315D75-0B7D-422B-90FA-B46246301673}" type="pres">
      <dgm:prSet presAssocID="{275D3D59-EA47-475C-9222-B22476C8959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FF84E4-C49E-4322-BBAD-72CA13A1CAEE}" type="pres">
      <dgm:prSet presAssocID="{275D3D59-EA47-475C-9222-B22476C8959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E631BD-24C5-4C0A-BB5F-0075AFC46955}" type="pres">
      <dgm:prSet presAssocID="{275D3D59-EA47-475C-9222-B22476C8959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AE8BB6-744D-4A58-B38B-FEF7A8421765}" type="presOf" srcId="{65E8483B-8155-441B-8DD5-1E0B68AB6BE2}" destId="{43D2BAAA-23C5-485A-B3D2-E96A1A2B74FD}" srcOrd="1" destOrd="0" presId="urn:microsoft.com/office/officeart/2005/8/layout/vProcess5"/>
    <dgm:cxn modelId="{3BD470EE-6783-48CE-9B29-6D1BE6119E0B}" type="presOf" srcId="{1BB07ECA-7D97-4603-9DE8-AF3A53A7ADB0}" destId="{3C606543-0FFA-40AE-B6F4-6B3FF69E3A83}" srcOrd="0" destOrd="0" presId="urn:microsoft.com/office/officeart/2005/8/layout/vProcess5"/>
    <dgm:cxn modelId="{454046E0-328B-4726-9775-9E305D64934F}" type="presOf" srcId="{A3C63F7D-2F96-45A3-94AF-CEF7DC72C483}" destId="{6830920F-E3EB-48F1-8990-A17502B3C23C}" srcOrd="0" destOrd="0" presId="urn:microsoft.com/office/officeart/2005/8/layout/vProcess5"/>
    <dgm:cxn modelId="{8912C151-C4B3-484F-A4C6-0F2206BD8334}" type="presOf" srcId="{8E86D5D3-E575-4B2F-B428-B89067F24617}" destId="{1FEC5959-656A-4704-AC0B-EA049232590D}" srcOrd="0" destOrd="0" presId="urn:microsoft.com/office/officeart/2005/8/layout/vProcess5"/>
    <dgm:cxn modelId="{92B010C8-9C6D-4083-8F1D-15BEFF9FEBBF}" type="presOf" srcId="{523B7931-0560-4EB5-AA55-C0F1A66DDDD1}" destId="{DAE631BD-24C5-4C0A-BB5F-0075AFC46955}" srcOrd="1" destOrd="0" presId="urn:microsoft.com/office/officeart/2005/8/layout/vProcess5"/>
    <dgm:cxn modelId="{35EB6C8B-44F0-4BCE-AA1D-62DE3AB4ECB9}" srcId="{275D3D59-EA47-475C-9222-B22476C89597}" destId="{523B7931-0560-4EB5-AA55-C0F1A66DDDD1}" srcOrd="3" destOrd="0" parTransId="{688B50EA-8412-4A04-A73C-2F93F3A66FD8}" sibTransId="{A0C51E8E-3B40-4317-BEF8-7E6A4F8CEF0F}"/>
    <dgm:cxn modelId="{93CF08C9-6250-4A0D-8170-9A00E667BBF0}" type="presOf" srcId="{275D3D59-EA47-475C-9222-B22476C89597}" destId="{A14BECE8-AC86-4FBD-9401-355E49B10C66}" srcOrd="0" destOrd="0" presId="urn:microsoft.com/office/officeart/2005/8/layout/vProcess5"/>
    <dgm:cxn modelId="{F8E34011-53F9-44FB-B44B-CF3C81437EC8}" type="presOf" srcId="{523B7931-0560-4EB5-AA55-C0F1A66DDDD1}" destId="{D88831C3-3F09-4196-B43E-3652A1A07286}" srcOrd="0" destOrd="0" presId="urn:microsoft.com/office/officeart/2005/8/layout/vProcess5"/>
    <dgm:cxn modelId="{0C640950-1ECB-48CD-AF1E-17404C17D7B1}" srcId="{275D3D59-EA47-475C-9222-B22476C89597}" destId="{65E8483B-8155-441B-8DD5-1E0B68AB6BE2}" srcOrd="0" destOrd="0" parTransId="{B3FE96A0-D217-4383-9435-96BF5F5C2199}" sibTransId="{A3C63F7D-2F96-45A3-94AF-CEF7DC72C483}"/>
    <dgm:cxn modelId="{1227741B-A860-4E05-BC35-AD5045608318}" type="presOf" srcId="{65E8483B-8155-441B-8DD5-1E0B68AB6BE2}" destId="{DEB6CCA3-7348-46F6-AC09-AC9FBC1B19C5}" srcOrd="0" destOrd="0" presId="urn:microsoft.com/office/officeart/2005/8/layout/vProcess5"/>
    <dgm:cxn modelId="{85E43396-902D-4AFB-A773-C0DDDE4B9A5F}" type="presOf" srcId="{FC8C653F-E12A-435F-9122-8E9027B136BC}" destId="{6925AC8F-5261-46C5-BAB5-FAB3990ECC49}" srcOrd="0" destOrd="0" presId="urn:microsoft.com/office/officeart/2005/8/layout/vProcess5"/>
    <dgm:cxn modelId="{8E33C9C8-604A-49E9-B5DB-8DD1ED2EF781}" type="presOf" srcId="{1BB07ECA-7D97-4603-9DE8-AF3A53A7ADB0}" destId="{0D315D75-0B7D-422B-90FA-B46246301673}" srcOrd="1" destOrd="0" presId="urn:microsoft.com/office/officeart/2005/8/layout/vProcess5"/>
    <dgm:cxn modelId="{FC49D39B-AB6D-4C71-90E0-9996AA125217}" srcId="{275D3D59-EA47-475C-9222-B22476C89597}" destId="{FC8C653F-E12A-435F-9122-8E9027B136BC}" srcOrd="2" destOrd="0" parTransId="{F2E9AD24-6D3D-4630-A32A-4DEF8172E5A8}" sibTransId="{F79D3A2F-2FE8-49F1-819E-23D6749F3273}"/>
    <dgm:cxn modelId="{5E4B0877-DAFC-4C49-9411-A09FFBCF0C2D}" type="presOf" srcId="{F79D3A2F-2FE8-49F1-819E-23D6749F3273}" destId="{00F070B1-17BF-4994-97BF-F397D7E0B986}" srcOrd="0" destOrd="0" presId="urn:microsoft.com/office/officeart/2005/8/layout/vProcess5"/>
    <dgm:cxn modelId="{6205FC67-C834-4AFB-9A4F-C0B823984C35}" type="presOf" srcId="{FC8C653F-E12A-435F-9122-8E9027B136BC}" destId="{4CFF84E4-C49E-4322-BBAD-72CA13A1CAEE}" srcOrd="1" destOrd="0" presId="urn:microsoft.com/office/officeart/2005/8/layout/vProcess5"/>
    <dgm:cxn modelId="{A2DA3B19-9D01-43EC-AB58-E9BE563E41C7}" srcId="{275D3D59-EA47-475C-9222-B22476C89597}" destId="{1BB07ECA-7D97-4603-9DE8-AF3A53A7ADB0}" srcOrd="1" destOrd="0" parTransId="{17E5F90E-4811-47DC-AFB6-A6195B61CBCC}" sibTransId="{8E86D5D3-E575-4B2F-B428-B89067F24617}"/>
    <dgm:cxn modelId="{C0E5110F-826C-4DE5-BD90-319F4835E66B}" type="presParOf" srcId="{A14BECE8-AC86-4FBD-9401-355E49B10C66}" destId="{59A309AC-5DB7-4530-ADB5-6E39C347E6B1}" srcOrd="0" destOrd="0" presId="urn:microsoft.com/office/officeart/2005/8/layout/vProcess5"/>
    <dgm:cxn modelId="{5240AAFB-547E-4489-B6BB-0332CCE91E7F}" type="presParOf" srcId="{A14BECE8-AC86-4FBD-9401-355E49B10C66}" destId="{DEB6CCA3-7348-46F6-AC09-AC9FBC1B19C5}" srcOrd="1" destOrd="0" presId="urn:microsoft.com/office/officeart/2005/8/layout/vProcess5"/>
    <dgm:cxn modelId="{F3070B56-A167-40C6-A8B2-BBAA912E5065}" type="presParOf" srcId="{A14BECE8-AC86-4FBD-9401-355E49B10C66}" destId="{3C606543-0FFA-40AE-B6F4-6B3FF69E3A83}" srcOrd="2" destOrd="0" presId="urn:microsoft.com/office/officeart/2005/8/layout/vProcess5"/>
    <dgm:cxn modelId="{0266A6E0-8464-40E9-A184-F3782B67EB05}" type="presParOf" srcId="{A14BECE8-AC86-4FBD-9401-355E49B10C66}" destId="{6925AC8F-5261-46C5-BAB5-FAB3990ECC49}" srcOrd="3" destOrd="0" presId="urn:microsoft.com/office/officeart/2005/8/layout/vProcess5"/>
    <dgm:cxn modelId="{07127C9C-7DA1-4315-BD03-9462EB2E36FF}" type="presParOf" srcId="{A14BECE8-AC86-4FBD-9401-355E49B10C66}" destId="{D88831C3-3F09-4196-B43E-3652A1A07286}" srcOrd="4" destOrd="0" presId="urn:microsoft.com/office/officeart/2005/8/layout/vProcess5"/>
    <dgm:cxn modelId="{E72BC4CA-1291-4576-AD4D-51435ACA4FDD}" type="presParOf" srcId="{A14BECE8-AC86-4FBD-9401-355E49B10C66}" destId="{6830920F-E3EB-48F1-8990-A17502B3C23C}" srcOrd="5" destOrd="0" presId="urn:microsoft.com/office/officeart/2005/8/layout/vProcess5"/>
    <dgm:cxn modelId="{F685378E-AB47-4303-925F-FC3F9DF7F645}" type="presParOf" srcId="{A14BECE8-AC86-4FBD-9401-355E49B10C66}" destId="{1FEC5959-656A-4704-AC0B-EA049232590D}" srcOrd="6" destOrd="0" presId="urn:microsoft.com/office/officeart/2005/8/layout/vProcess5"/>
    <dgm:cxn modelId="{52E4A577-8A22-44DB-8F95-280D2D82CC7B}" type="presParOf" srcId="{A14BECE8-AC86-4FBD-9401-355E49B10C66}" destId="{00F070B1-17BF-4994-97BF-F397D7E0B986}" srcOrd="7" destOrd="0" presId="urn:microsoft.com/office/officeart/2005/8/layout/vProcess5"/>
    <dgm:cxn modelId="{46B9DF7F-2E7D-4F6B-9DB9-44B0475B3D5E}" type="presParOf" srcId="{A14BECE8-AC86-4FBD-9401-355E49B10C66}" destId="{43D2BAAA-23C5-485A-B3D2-E96A1A2B74FD}" srcOrd="8" destOrd="0" presId="urn:microsoft.com/office/officeart/2005/8/layout/vProcess5"/>
    <dgm:cxn modelId="{71F233A9-0190-48E4-A8AD-4792F9C864B3}" type="presParOf" srcId="{A14BECE8-AC86-4FBD-9401-355E49B10C66}" destId="{0D315D75-0B7D-422B-90FA-B46246301673}" srcOrd="9" destOrd="0" presId="urn:microsoft.com/office/officeart/2005/8/layout/vProcess5"/>
    <dgm:cxn modelId="{206DB7E8-3383-43CA-ADA1-1244D5C6969D}" type="presParOf" srcId="{A14BECE8-AC86-4FBD-9401-355E49B10C66}" destId="{4CFF84E4-C49E-4322-BBAD-72CA13A1CAEE}" srcOrd="10" destOrd="0" presId="urn:microsoft.com/office/officeart/2005/8/layout/vProcess5"/>
    <dgm:cxn modelId="{9337BC04-E2FA-4A94-B67F-A01E0125C4C9}" type="presParOf" srcId="{A14BECE8-AC86-4FBD-9401-355E49B10C66}" destId="{DAE631BD-24C5-4C0A-BB5F-0075AFC4695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DA6D93-D519-4BF4-8464-DA5C90885BE5}" type="doc">
      <dgm:prSet loTypeId="urn:microsoft.com/office/officeart/2005/8/layout/vProcess5" loCatId="process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en-US"/>
        </a:p>
      </dgm:t>
    </dgm:pt>
    <dgm:pt modelId="{E80B8BF1-5A5D-497F-8522-5F4A9BFCF996}">
      <dgm:prSet phldrT="[Text]"/>
      <dgm:spPr/>
      <dgm:t>
        <a:bodyPr/>
        <a:lstStyle/>
        <a:p>
          <a:r>
            <a:rPr lang="en-US" dirty="0"/>
            <a:t>Prepare a CPM-type network diagram	</a:t>
          </a:r>
        </a:p>
      </dgm:t>
    </dgm:pt>
    <dgm:pt modelId="{B73C5BCA-763C-4F84-94EF-6953E907F5BC}" type="parTrans" cxnId="{DD03F922-88CC-469E-AFFE-AA28655D5E5C}">
      <dgm:prSet/>
      <dgm:spPr/>
      <dgm:t>
        <a:bodyPr/>
        <a:lstStyle/>
        <a:p>
          <a:endParaRPr lang="en-US"/>
        </a:p>
      </dgm:t>
    </dgm:pt>
    <dgm:pt modelId="{98C9B59E-1BDF-424D-91E0-2CEFA7BCEE9A}" type="sibTrans" cxnId="{DD03F922-88CC-469E-AFFE-AA28655D5E5C}">
      <dgm:prSet/>
      <dgm:spPr/>
      <dgm:t>
        <a:bodyPr/>
        <a:lstStyle/>
        <a:p>
          <a:endParaRPr lang="en-US"/>
        </a:p>
      </dgm:t>
    </dgm:pt>
    <dgm:pt modelId="{5B17A8B4-DE37-4BAB-AD1D-6DA5DCE81C26}">
      <dgm:prSet phldrT="[Text]"/>
      <dgm:spPr/>
      <dgm:t>
        <a:bodyPr/>
        <a:lstStyle/>
        <a:p>
          <a:r>
            <a:rPr lang="en-US" dirty="0"/>
            <a:t>Determine the cost per unit of time to expedite each activity</a:t>
          </a:r>
        </a:p>
      </dgm:t>
    </dgm:pt>
    <dgm:pt modelId="{9BA64186-60CC-4F88-AE4E-9BE64ADFB3CF}" type="parTrans" cxnId="{F0F6F014-1B51-4219-8A4E-4424FF0267FD}">
      <dgm:prSet/>
      <dgm:spPr/>
      <dgm:t>
        <a:bodyPr/>
        <a:lstStyle/>
        <a:p>
          <a:endParaRPr lang="en-US"/>
        </a:p>
      </dgm:t>
    </dgm:pt>
    <dgm:pt modelId="{A264A076-A5C0-4769-AFDD-350B36AC043C}" type="sibTrans" cxnId="{F0F6F014-1B51-4219-8A4E-4424FF0267FD}">
      <dgm:prSet/>
      <dgm:spPr/>
      <dgm:t>
        <a:bodyPr/>
        <a:lstStyle/>
        <a:p>
          <a:endParaRPr lang="en-US"/>
        </a:p>
      </dgm:t>
    </dgm:pt>
    <dgm:pt modelId="{4E5315CD-7C34-4381-BD94-ED0146CAC116}">
      <dgm:prSet phldrT="[Text]"/>
      <dgm:spPr/>
      <dgm:t>
        <a:bodyPr/>
        <a:lstStyle/>
        <a:p>
          <a:r>
            <a:rPr lang="en-US" dirty="0"/>
            <a:t>Compute the critical path</a:t>
          </a:r>
        </a:p>
      </dgm:t>
    </dgm:pt>
    <dgm:pt modelId="{B0CC22CD-4CD3-4FBE-9CF5-6E92DFA3C790}" type="parTrans" cxnId="{FD51745C-27D9-401A-B768-A280572C8658}">
      <dgm:prSet/>
      <dgm:spPr/>
      <dgm:t>
        <a:bodyPr/>
        <a:lstStyle/>
        <a:p>
          <a:endParaRPr lang="en-US"/>
        </a:p>
      </dgm:t>
    </dgm:pt>
    <dgm:pt modelId="{288075DB-6E6E-408A-98FC-49E67D42330F}" type="sibTrans" cxnId="{FD51745C-27D9-401A-B768-A280572C8658}">
      <dgm:prSet/>
      <dgm:spPr/>
      <dgm:t>
        <a:bodyPr/>
        <a:lstStyle/>
        <a:p>
          <a:endParaRPr lang="en-US"/>
        </a:p>
      </dgm:t>
    </dgm:pt>
    <dgm:pt modelId="{7C84DB58-38C9-4CC0-A372-F8D7B0C618C8}">
      <dgm:prSet phldrT="[Text]"/>
      <dgm:spPr/>
      <dgm:t>
        <a:bodyPr/>
        <a:lstStyle/>
        <a:p>
          <a:r>
            <a:rPr lang="en-US" dirty="0"/>
            <a:t>Shorten the critical path at the point where costs are lowest</a:t>
          </a:r>
        </a:p>
      </dgm:t>
    </dgm:pt>
    <dgm:pt modelId="{4D859D42-1DFD-479C-ABD1-8DF42CD8A2F3}" type="parTrans" cxnId="{FD5857D2-BFDF-4892-ADA5-0C1FC8096356}">
      <dgm:prSet/>
      <dgm:spPr/>
      <dgm:t>
        <a:bodyPr/>
        <a:lstStyle/>
        <a:p>
          <a:endParaRPr lang="en-US"/>
        </a:p>
      </dgm:t>
    </dgm:pt>
    <dgm:pt modelId="{7492ABC4-5FB5-4CA1-AA29-5EEBB732A1C7}" type="sibTrans" cxnId="{FD5857D2-BFDF-4892-ADA5-0C1FC8096356}">
      <dgm:prSet/>
      <dgm:spPr/>
      <dgm:t>
        <a:bodyPr/>
        <a:lstStyle/>
        <a:p>
          <a:endParaRPr lang="en-US"/>
        </a:p>
      </dgm:t>
    </dgm:pt>
    <dgm:pt modelId="{AD254953-EC35-42F4-BF9E-713E94D8DA69}">
      <dgm:prSet phldrT="[Text]"/>
      <dgm:spPr/>
      <dgm:t>
        <a:bodyPr/>
        <a:lstStyle/>
        <a:p>
          <a:r>
            <a:rPr lang="en-US" dirty="0"/>
            <a:t>Plot project, indirect, and total cost curves to find the minimum-cost schedule</a:t>
          </a:r>
        </a:p>
      </dgm:t>
    </dgm:pt>
    <dgm:pt modelId="{EBD1783E-EAC2-464A-A59F-4A1EF2CF8932}" type="parTrans" cxnId="{F7D75988-F059-4B1C-AFA7-2FA011F572B7}">
      <dgm:prSet/>
      <dgm:spPr/>
      <dgm:t>
        <a:bodyPr/>
        <a:lstStyle/>
        <a:p>
          <a:endParaRPr lang="en-US"/>
        </a:p>
      </dgm:t>
    </dgm:pt>
    <dgm:pt modelId="{FD8C81D2-F383-482D-AEF4-515C96836577}" type="sibTrans" cxnId="{F7D75988-F059-4B1C-AFA7-2FA011F572B7}">
      <dgm:prSet/>
      <dgm:spPr/>
      <dgm:t>
        <a:bodyPr/>
        <a:lstStyle/>
        <a:p>
          <a:endParaRPr lang="en-US"/>
        </a:p>
      </dgm:t>
    </dgm:pt>
    <dgm:pt modelId="{9FF3BF99-CDD2-4F2E-BE22-DE3B095D1345}" type="pres">
      <dgm:prSet presAssocID="{45DA6D93-D519-4BF4-8464-DA5C90885BE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06387A-1023-4B0D-8EDB-007735EBC775}" type="pres">
      <dgm:prSet presAssocID="{45DA6D93-D519-4BF4-8464-DA5C90885BE5}" presName="dummyMaxCanvas" presStyleCnt="0">
        <dgm:presLayoutVars/>
      </dgm:prSet>
      <dgm:spPr/>
    </dgm:pt>
    <dgm:pt modelId="{ADE2858F-EE24-47CA-A15C-F372DA6031E4}" type="pres">
      <dgm:prSet presAssocID="{45DA6D93-D519-4BF4-8464-DA5C90885BE5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190F7D-1F86-4AC8-8E3E-325CB906D93A}" type="pres">
      <dgm:prSet presAssocID="{45DA6D93-D519-4BF4-8464-DA5C90885BE5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188DE-0D14-481C-9549-7113661014E9}" type="pres">
      <dgm:prSet presAssocID="{45DA6D93-D519-4BF4-8464-DA5C90885BE5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EEBEDF-0443-4683-944F-D3613ACE2CEB}" type="pres">
      <dgm:prSet presAssocID="{45DA6D93-D519-4BF4-8464-DA5C90885BE5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6F3E8-C091-4248-9028-F1843AA3D3A9}" type="pres">
      <dgm:prSet presAssocID="{45DA6D93-D519-4BF4-8464-DA5C90885BE5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BE1BD0-6C11-490C-8F4B-B377949D331A}" type="pres">
      <dgm:prSet presAssocID="{45DA6D93-D519-4BF4-8464-DA5C90885BE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F7BE51-72DC-4EB8-AFC3-D5AE054FEF1D}" type="pres">
      <dgm:prSet presAssocID="{45DA6D93-D519-4BF4-8464-DA5C90885BE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B70F4D-01FC-4C42-B894-29FA03826753}" type="pres">
      <dgm:prSet presAssocID="{45DA6D93-D519-4BF4-8464-DA5C90885BE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C96ECF-33C2-49C9-B5A7-782A1AFD737D}" type="pres">
      <dgm:prSet presAssocID="{45DA6D93-D519-4BF4-8464-DA5C90885BE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6C5833-018A-4DB3-99D5-712ABF958C90}" type="pres">
      <dgm:prSet presAssocID="{45DA6D93-D519-4BF4-8464-DA5C90885BE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6CC7A6-A90D-4A4B-A2B5-2D33D37DDB50}" type="pres">
      <dgm:prSet presAssocID="{45DA6D93-D519-4BF4-8464-DA5C90885BE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A81582-24C7-4E57-8CC9-761D288A7668}" type="pres">
      <dgm:prSet presAssocID="{45DA6D93-D519-4BF4-8464-DA5C90885BE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F0405-AC02-4972-AEA8-69C71CE5934C}" type="pres">
      <dgm:prSet presAssocID="{45DA6D93-D519-4BF4-8464-DA5C90885BE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D3D495-B4D9-4935-8434-3A417D451D0B}" type="pres">
      <dgm:prSet presAssocID="{45DA6D93-D519-4BF4-8464-DA5C90885BE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49E2C5-F834-4C1B-B9A0-99BC0F90ECAE}" type="presOf" srcId="{AD254953-EC35-42F4-BF9E-713E94D8DA69}" destId="{2256F3E8-C091-4248-9028-F1843AA3D3A9}" srcOrd="0" destOrd="0" presId="urn:microsoft.com/office/officeart/2005/8/layout/vProcess5"/>
    <dgm:cxn modelId="{F7D75988-F059-4B1C-AFA7-2FA011F572B7}" srcId="{45DA6D93-D519-4BF4-8464-DA5C90885BE5}" destId="{AD254953-EC35-42F4-BF9E-713E94D8DA69}" srcOrd="4" destOrd="0" parTransId="{EBD1783E-EAC2-464A-A59F-4A1EF2CF8932}" sibTransId="{FD8C81D2-F383-482D-AEF4-515C96836577}"/>
    <dgm:cxn modelId="{462BC50E-B1E4-4536-8F7E-DEA2D8B0631D}" type="presOf" srcId="{45DA6D93-D519-4BF4-8464-DA5C90885BE5}" destId="{9FF3BF99-CDD2-4F2E-BE22-DE3B095D1345}" srcOrd="0" destOrd="0" presId="urn:microsoft.com/office/officeart/2005/8/layout/vProcess5"/>
    <dgm:cxn modelId="{4C7D001E-1CB7-443A-95B9-EC328BD26966}" type="presOf" srcId="{288075DB-6E6E-408A-98FC-49E67D42330F}" destId="{ACB70F4D-01FC-4C42-B894-29FA03826753}" srcOrd="0" destOrd="0" presId="urn:microsoft.com/office/officeart/2005/8/layout/vProcess5"/>
    <dgm:cxn modelId="{FD51745C-27D9-401A-B768-A280572C8658}" srcId="{45DA6D93-D519-4BF4-8464-DA5C90885BE5}" destId="{4E5315CD-7C34-4381-BD94-ED0146CAC116}" srcOrd="2" destOrd="0" parTransId="{B0CC22CD-4CD3-4FBE-9CF5-6E92DFA3C790}" sibTransId="{288075DB-6E6E-408A-98FC-49E67D42330F}"/>
    <dgm:cxn modelId="{5F21FAEE-822B-4FDF-8739-BD1020C97B59}" type="presOf" srcId="{98C9B59E-1BDF-424D-91E0-2CEFA7BCEE9A}" destId="{19BE1BD0-6C11-490C-8F4B-B377949D331A}" srcOrd="0" destOrd="0" presId="urn:microsoft.com/office/officeart/2005/8/layout/vProcess5"/>
    <dgm:cxn modelId="{98D224A1-47BD-440C-88F7-21F0FFCD84D6}" type="presOf" srcId="{E80B8BF1-5A5D-497F-8522-5F4A9BFCF996}" destId="{5E6C5833-018A-4DB3-99D5-712ABF958C90}" srcOrd="1" destOrd="0" presId="urn:microsoft.com/office/officeart/2005/8/layout/vProcess5"/>
    <dgm:cxn modelId="{45ADB89D-D893-407E-B181-8D51B75DB73A}" type="presOf" srcId="{4E5315CD-7C34-4381-BD94-ED0146CAC116}" destId="{67A188DE-0D14-481C-9549-7113661014E9}" srcOrd="0" destOrd="0" presId="urn:microsoft.com/office/officeart/2005/8/layout/vProcess5"/>
    <dgm:cxn modelId="{DD03F922-88CC-469E-AFFE-AA28655D5E5C}" srcId="{45DA6D93-D519-4BF4-8464-DA5C90885BE5}" destId="{E80B8BF1-5A5D-497F-8522-5F4A9BFCF996}" srcOrd="0" destOrd="0" parTransId="{B73C5BCA-763C-4F84-94EF-6953E907F5BC}" sibTransId="{98C9B59E-1BDF-424D-91E0-2CEFA7BCEE9A}"/>
    <dgm:cxn modelId="{1B002ABC-EDB3-4725-B89C-9FFE0DCA97B0}" type="presOf" srcId="{E80B8BF1-5A5D-497F-8522-5F4A9BFCF996}" destId="{ADE2858F-EE24-47CA-A15C-F372DA6031E4}" srcOrd="0" destOrd="0" presId="urn:microsoft.com/office/officeart/2005/8/layout/vProcess5"/>
    <dgm:cxn modelId="{016489F6-7281-4D70-9421-DDD4119DCD28}" type="presOf" srcId="{7C84DB58-38C9-4CC0-A372-F8D7B0C618C8}" destId="{2D2F0405-AC02-4972-AEA8-69C71CE5934C}" srcOrd="1" destOrd="0" presId="urn:microsoft.com/office/officeart/2005/8/layout/vProcess5"/>
    <dgm:cxn modelId="{C23B8286-1476-4171-A364-F9F90AA40678}" type="presOf" srcId="{AD254953-EC35-42F4-BF9E-713E94D8DA69}" destId="{EBD3D495-B4D9-4935-8434-3A417D451D0B}" srcOrd="1" destOrd="0" presId="urn:microsoft.com/office/officeart/2005/8/layout/vProcess5"/>
    <dgm:cxn modelId="{F0F6F014-1B51-4219-8A4E-4424FF0267FD}" srcId="{45DA6D93-D519-4BF4-8464-DA5C90885BE5}" destId="{5B17A8B4-DE37-4BAB-AD1D-6DA5DCE81C26}" srcOrd="1" destOrd="0" parTransId="{9BA64186-60CC-4F88-AE4E-9BE64ADFB3CF}" sibTransId="{A264A076-A5C0-4769-AFDD-350B36AC043C}"/>
    <dgm:cxn modelId="{60C69D0C-A0B8-413A-BED4-E1B8E3D61ED3}" type="presOf" srcId="{A264A076-A5C0-4769-AFDD-350B36AC043C}" destId="{75F7BE51-72DC-4EB8-AFC3-D5AE054FEF1D}" srcOrd="0" destOrd="0" presId="urn:microsoft.com/office/officeart/2005/8/layout/vProcess5"/>
    <dgm:cxn modelId="{AA19FDF2-740D-4CE2-9CB7-7C113CEE5F44}" type="presOf" srcId="{5B17A8B4-DE37-4BAB-AD1D-6DA5DCE81C26}" destId="{90190F7D-1F86-4AC8-8E3E-325CB906D93A}" srcOrd="0" destOrd="0" presId="urn:microsoft.com/office/officeart/2005/8/layout/vProcess5"/>
    <dgm:cxn modelId="{5F7409FF-FB6B-4E18-9BA1-439B9440459C}" type="presOf" srcId="{7C84DB58-38C9-4CC0-A372-F8D7B0C618C8}" destId="{C9EEBEDF-0443-4683-944F-D3613ACE2CEB}" srcOrd="0" destOrd="0" presId="urn:microsoft.com/office/officeart/2005/8/layout/vProcess5"/>
    <dgm:cxn modelId="{2BFBA52F-383F-40AB-BFB7-7599F98FCC0B}" type="presOf" srcId="{4E5315CD-7C34-4381-BD94-ED0146CAC116}" destId="{82A81582-24C7-4E57-8CC9-761D288A7668}" srcOrd="1" destOrd="0" presId="urn:microsoft.com/office/officeart/2005/8/layout/vProcess5"/>
    <dgm:cxn modelId="{BC02981B-128A-4F6A-ACE9-C88F10392C52}" type="presOf" srcId="{7492ABC4-5FB5-4CA1-AA29-5EEBB732A1C7}" destId="{03C96ECF-33C2-49C9-B5A7-782A1AFD737D}" srcOrd="0" destOrd="0" presId="urn:microsoft.com/office/officeart/2005/8/layout/vProcess5"/>
    <dgm:cxn modelId="{191D03D3-157F-4127-849E-1FA049053856}" type="presOf" srcId="{5B17A8B4-DE37-4BAB-AD1D-6DA5DCE81C26}" destId="{B56CC7A6-A90D-4A4B-A2B5-2D33D37DDB50}" srcOrd="1" destOrd="0" presId="urn:microsoft.com/office/officeart/2005/8/layout/vProcess5"/>
    <dgm:cxn modelId="{FD5857D2-BFDF-4892-ADA5-0C1FC8096356}" srcId="{45DA6D93-D519-4BF4-8464-DA5C90885BE5}" destId="{7C84DB58-38C9-4CC0-A372-F8D7B0C618C8}" srcOrd="3" destOrd="0" parTransId="{4D859D42-1DFD-479C-ABD1-8DF42CD8A2F3}" sibTransId="{7492ABC4-5FB5-4CA1-AA29-5EEBB732A1C7}"/>
    <dgm:cxn modelId="{A58F1369-31DC-4166-A311-5236C94AE4D2}" type="presParOf" srcId="{9FF3BF99-CDD2-4F2E-BE22-DE3B095D1345}" destId="{1F06387A-1023-4B0D-8EDB-007735EBC775}" srcOrd="0" destOrd="0" presId="urn:microsoft.com/office/officeart/2005/8/layout/vProcess5"/>
    <dgm:cxn modelId="{C725597D-802E-417B-9E7F-3CFD7CF42C07}" type="presParOf" srcId="{9FF3BF99-CDD2-4F2E-BE22-DE3B095D1345}" destId="{ADE2858F-EE24-47CA-A15C-F372DA6031E4}" srcOrd="1" destOrd="0" presId="urn:microsoft.com/office/officeart/2005/8/layout/vProcess5"/>
    <dgm:cxn modelId="{CE2DB746-BA32-43D4-BC33-BED56302BE3D}" type="presParOf" srcId="{9FF3BF99-CDD2-4F2E-BE22-DE3B095D1345}" destId="{90190F7D-1F86-4AC8-8E3E-325CB906D93A}" srcOrd="2" destOrd="0" presId="urn:microsoft.com/office/officeart/2005/8/layout/vProcess5"/>
    <dgm:cxn modelId="{D59DA979-060F-4AC8-BA1D-8DB8AAB47D24}" type="presParOf" srcId="{9FF3BF99-CDD2-4F2E-BE22-DE3B095D1345}" destId="{67A188DE-0D14-481C-9549-7113661014E9}" srcOrd="3" destOrd="0" presId="urn:microsoft.com/office/officeart/2005/8/layout/vProcess5"/>
    <dgm:cxn modelId="{001FBEDB-24E9-45D5-AF67-5FB870264734}" type="presParOf" srcId="{9FF3BF99-CDD2-4F2E-BE22-DE3B095D1345}" destId="{C9EEBEDF-0443-4683-944F-D3613ACE2CEB}" srcOrd="4" destOrd="0" presId="urn:microsoft.com/office/officeart/2005/8/layout/vProcess5"/>
    <dgm:cxn modelId="{C3CF3DE6-CEC9-43C5-A9CD-3361799EC9CA}" type="presParOf" srcId="{9FF3BF99-CDD2-4F2E-BE22-DE3B095D1345}" destId="{2256F3E8-C091-4248-9028-F1843AA3D3A9}" srcOrd="5" destOrd="0" presId="urn:microsoft.com/office/officeart/2005/8/layout/vProcess5"/>
    <dgm:cxn modelId="{43011A4B-A4E2-4812-B1E7-D8AE3F74DF7A}" type="presParOf" srcId="{9FF3BF99-CDD2-4F2E-BE22-DE3B095D1345}" destId="{19BE1BD0-6C11-490C-8F4B-B377949D331A}" srcOrd="6" destOrd="0" presId="urn:microsoft.com/office/officeart/2005/8/layout/vProcess5"/>
    <dgm:cxn modelId="{42880A0B-A267-47FF-9F3F-0BC46D1BBF56}" type="presParOf" srcId="{9FF3BF99-CDD2-4F2E-BE22-DE3B095D1345}" destId="{75F7BE51-72DC-4EB8-AFC3-D5AE054FEF1D}" srcOrd="7" destOrd="0" presId="urn:microsoft.com/office/officeart/2005/8/layout/vProcess5"/>
    <dgm:cxn modelId="{6ACC1712-ED5C-4387-B61F-3352A92387FD}" type="presParOf" srcId="{9FF3BF99-CDD2-4F2E-BE22-DE3B095D1345}" destId="{ACB70F4D-01FC-4C42-B894-29FA03826753}" srcOrd="8" destOrd="0" presId="urn:microsoft.com/office/officeart/2005/8/layout/vProcess5"/>
    <dgm:cxn modelId="{41A7734F-C1C7-4695-A974-3C94EBAD85D3}" type="presParOf" srcId="{9FF3BF99-CDD2-4F2E-BE22-DE3B095D1345}" destId="{03C96ECF-33C2-49C9-B5A7-782A1AFD737D}" srcOrd="9" destOrd="0" presId="urn:microsoft.com/office/officeart/2005/8/layout/vProcess5"/>
    <dgm:cxn modelId="{A9AE817C-1D20-41FE-9A24-B496085C2A5D}" type="presParOf" srcId="{9FF3BF99-CDD2-4F2E-BE22-DE3B095D1345}" destId="{5E6C5833-018A-4DB3-99D5-712ABF958C90}" srcOrd="10" destOrd="0" presId="urn:microsoft.com/office/officeart/2005/8/layout/vProcess5"/>
    <dgm:cxn modelId="{89518603-16CE-4277-804C-B015C893681B}" type="presParOf" srcId="{9FF3BF99-CDD2-4F2E-BE22-DE3B095D1345}" destId="{B56CC7A6-A90D-4A4B-A2B5-2D33D37DDB50}" srcOrd="11" destOrd="0" presId="urn:microsoft.com/office/officeart/2005/8/layout/vProcess5"/>
    <dgm:cxn modelId="{FC1E0206-C4FF-4460-8194-CEAF9E9A1299}" type="presParOf" srcId="{9FF3BF99-CDD2-4F2E-BE22-DE3B095D1345}" destId="{82A81582-24C7-4E57-8CC9-761D288A7668}" srcOrd="12" destOrd="0" presId="urn:microsoft.com/office/officeart/2005/8/layout/vProcess5"/>
    <dgm:cxn modelId="{5F6663F4-A9DB-44D7-B87F-FCCF3F93C7D6}" type="presParOf" srcId="{9FF3BF99-CDD2-4F2E-BE22-DE3B095D1345}" destId="{2D2F0405-AC02-4972-AEA8-69C71CE5934C}" srcOrd="13" destOrd="0" presId="urn:microsoft.com/office/officeart/2005/8/layout/vProcess5"/>
    <dgm:cxn modelId="{4297B62A-5277-44AD-A0EE-7209C99A279C}" type="presParOf" srcId="{9FF3BF99-CDD2-4F2E-BE22-DE3B095D1345}" destId="{EBD3D495-B4D9-4935-8434-3A417D451D0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D428513-5363-4E65-A584-694E099CB284}" type="doc">
      <dgm:prSet loTypeId="urn:microsoft.com/office/officeart/2005/8/layout/hProcess9" loCatId="process" qsTypeId="urn:microsoft.com/office/officeart/2005/8/quickstyle/simple1#9" qsCatId="simple" csTypeId="urn:microsoft.com/office/officeart/2005/8/colors/accent1_2#9" csCatId="accent1" phldr="1"/>
      <dgm:spPr/>
    </dgm:pt>
    <dgm:pt modelId="{D6E03ABA-34BA-46B6-9CD0-C16CBB49FD20}">
      <dgm:prSet phldrT="[Text]"/>
      <dgm:spPr/>
      <dgm:t>
        <a:bodyPr/>
        <a:lstStyle/>
        <a:p>
          <a:r>
            <a:rPr lang="en-US" dirty="0"/>
            <a:t>A project plan that identifies the activities to be accomplished</a:t>
          </a:r>
        </a:p>
      </dgm:t>
    </dgm:pt>
    <dgm:pt modelId="{1C2FB4E0-AD76-475E-8AFE-63765321D50E}" type="parTrans" cxnId="{11462673-9805-4312-8731-30DC39C5361D}">
      <dgm:prSet/>
      <dgm:spPr/>
      <dgm:t>
        <a:bodyPr/>
        <a:lstStyle/>
        <a:p>
          <a:endParaRPr lang="en-US"/>
        </a:p>
      </dgm:t>
    </dgm:pt>
    <dgm:pt modelId="{5A755544-812F-4D64-8B4A-388DB80087E5}" type="sibTrans" cxnId="{11462673-9805-4312-8731-30DC39C5361D}">
      <dgm:prSet/>
      <dgm:spPr/>
      <dgm:t>
        <a:bodyPr/>
        <a:lstStyle/>
        <a:p>
          <a:endParaRPr lang="en-US"/>
        </a:p>
      </dgm:t>
    </dgm:pt>
    <dgm:pt modelId="{36C1BE88-57F5-4282-996F-D340309D7C68}">
      <dgm:prSet phldrT="[Text]"/>
      <dgm:spPr/>
      <dgm:t>
        <a:bodyPr/>
        <a:lstStyle/>
        <a:p>
          <a:r>
            <a:rPr lang="en-US" dirty="0"/>
            <a:t>A valuation of each activity work</a:t>
          </a:r>
        </a:p>
      </dgm:t>
    </dgm:pt>
    <dgm:pt modelId="{D556B7F8-23E0-41AD-9FD5-3761FB5A7876}" type="parTrans" cxnId="{A3F36639-22FC-4C5E-8CB3-C91EB4FCA7FE}">
      <dgm:prSet/>
      <dgm:spPr/>
      <dgm:t>
        <a:bodyPr/>
        <a:lstStyle/>
        <a:p>
          <a:endParaRPr lang="en-US"/>
        </a:p>
      </dgm:t>
    </dgm:pt>
    <dgm:pt modelId="{687629C5-D4B3-469F-A5AD-1EB7C603A725}" type="sibTrans" cxnId="{A3F36639-22FC-4C5E-8CB3-C91EB4FCA7FE}">
      <dgm:prSet/>
      <dgm:spPr/>
      <dgm:t>
        <a:bodyPr/>
        <a:lstStyle/>
        <a:p>
          <a:endParaRPr lang="en-US"/>
        </a:p>
      </dgm:t>
    </dgm:pt>
    <dgm:pt modelId="{ACE9F4E8-9629-4872-ADFC-930D26520B00}">
      <dgm:prSet phldrT="[Text]"/>
      <dgm:spPr/>
      <dgm:t>
        <a:bodyPr/>
        <a:lstStyle/>
        <a:p>
          <a:r>
            <a:rPr lang="en-US" dirty="0"/>
            <a:t>Predefined earning or costing rules to quantify the accomplishment of work</a:t>
          </a:r>
        </a:p>
      </dgm:t>
    </dgm:pt>
    <dgm:pt modelId="{50A9B786-BF9F-4454-9902-A58CD3DEADDC}" type="parTrans" cxnId="{2F92E4AC-3701-4E46-BEB9-79382C757A52}">
      <dgm:prSet/>
      <dgm:spPr/>
      <dgm:t>
        <a:bodyPr/>
        <a:lstStyle/>
        <a:p>
          <a:endParaRPr lang="en-US"/>
        </a:p>
      </dgm:t>
    </dgm:pt>
    <dgm:pt modelId="{BEF4CF99-2A28-4990-BB93-03918825F569}" type="sibTrans" cxnId="{2F92E4AC-3701-4E46-BEB9-79382C757A52}">
      <dgm:prSet/>
      <dgm:spPr/>
      <dgm:t>
        <a:bodyPr/>
        <a:lstStyle/>
        <a:p>
          <a:endParaRPr lang="en-US"/>
        </a:p>
      </dgm:t>
    </dgm:pt>
    <dgm:pt modelId="{B3FDCD83-AEDC-4C8B-A6D7-746D2C375256}" type="pres">
      <dgm:prSet presAssocID="{1D428513-5363-4E65-A584-694E099CB284}" presName="CompostProcess" presStyleCnt="0">
        <dgm:presLayoutVars>
          <dgm:dir/>
          <dgm:resizeHandles val="exact"/>
        </dgm:presLayoutVars>
      </dgm:prSet>
      <dgm:spPr/>
    </dgm:pt>
    <dgm:pt modelId="{AD1558FB-D229-45DA-BDF1-610E61C94DBC}" type="pres">
      <dgm:prSet presAssocID="{1D428513-5363-4E65-A584-694E099CB284}" presName="arrow" presStyleLbl="bgShp" presStyleIdx="0" presStyleCnt="1"/>
      <dgm:spPr/>
    </dgm:pt>
    <dgm:pt modelId="{F5E5953F-0499-4060-BFAD-E7E59995DAB5}" type="pres">
      <dgm:prSet presAssocID="{1D428513-5363-4E65-A584-694E099CB284}" presName="linearProcess" presStyleCnt="0"/>
      <dgm:spPr/>
    </dgm:pt>
    <dgm:pt modelId="{ABB81DF3-D574-4BD3-8C2F-D45DE11627F9}" type="pres">
      <dgm:prSet presAssocID="{D6E03ABA-34BA-46B6-9CD0-C16CBB49FD2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AC935F-FEEC-43C4-A7BC-0A9306C0AF1E}" type="pres">
      <dgm:prSet presAssocID="{5A755544-812F-4D64-8B4A-388DB80087E5}" presName="sibTrans" presStyleCnt="0"/>
      <dgm:spPr/>
    </dgm:pt>
    <dgm:pt modelId="{B7C203CD-D101-4CC1-8C06-D7A13B778AFD}" type="pres">
      <dgm:prSet presAssocID="{36C1BE88-57F5-4282-996F-D340309D7C6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5E33C6-F823-43A4-98FB-24C6E1F05AA8}" type="pres">
      <dgm:prSet presAssocID="{687629C5-D4B3-469F-A5AD-1EB7C603A725}" presName="sibTrans" presStyleCnt="0"/>
      <dgm:spPr/>
    </dgm:pt>
    <dgm:pt modelId="{422AD74F-02D5-4A1F-9A91-73C49A2177C6}" type="pres">
      <dgm:prSet presAssocID="{ACE9F4E8-9629-4872-ADFC-930D26520B0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F822C1-E435-4AE8-811F-B2F80E1A3A10}" type="presOf" srcId="{D6E03ABA-34BA-46B6-9CD0-C16CBB49FD20}" destId="{ABB81DF3-D574-4BD3-8C2F-D45DE11627F9}" srcOrd="0" destOrd="0" presId="urn:microsoft.com/office/officeart/2005/8/layout/hProcess9"/>
    <dgm:cxn modelId="{A3F36639-22FC-4C5E-8CB3-C91EB4FCA7FE}" srcId="{1D428513-5363-4E65-A584-694E099CB284}" destId="{36C1BE88-57F5-4282-996F-D340309D7C68}" srcOrd="1" destOrd="0" parTransId="{D556B7F8-23E0-41AD-9FD5-3761FB5A7876}" sibTransId="{687629C5-D4B3-469F-A5AD-1EB7C603A725}"/>
    <dgm:cxn modelId="{11462673-9805-4312-8731-30DC39C5361D}" srcId="{1D428513-5363-4E65-A584-694E099CB284}" destId="{D6E03ABA-34BA-46B6-9CD0-C16CBB49FD20}" srcOrd="0" destOrd="0" parTransId="{1C2FB4E0-AD76-475E-8AFE-63765321D50E}" sibTransId="{5A755544-812F-4D64-8B4A-388DB80087E5}"/>
    <dgm:cxn modelId="{B3DA2FF0-F7C5-4E99-9AF0-73A6CAABB4B7}" type="presOf" srcId="{36C1BE88-57F5-4282-996F-D340309D7C68}" destId="{B7C203CD-D101-4CC1-8C06-D7A13B778AFD}" srcOrd="0" destOrd="0" presId="urn:microsoft.com/office/officeart/2005/8/layout/hProcess9"/>
    <dgm:cxn modelId="{63429788-26B8-4103-AE38-57FB6CC837FB}" type="presOf" srcId="{ACE9F4E8-9629-4872-ADFC-930D26520B00}" destId="{422AD74F-02D5-4A1F-9A91-73C49A2177C6}" srcOrd="0" destOrd="0" presId="urn:microsoft.com/office/officeart/2005/8/layout/hProcess9"/>
    <dgm:cxn modelId="{2F92E4AC-3701-4E46-BEB9-79382C757A52}" srcId="{1D428513-5363-4E65-A584-694E099CB284}" destId="{ACE9F4E8-9629-4872-ADFC-930D26520B00}" srcOrd="2" destOrd="0" parTransId="{50A9B786-BF9F-4454-9902-A58CD3DEADDC}" sibTransId="{BEF4CF99-2A28-4990-BB93-03918825F569}"/>
    <dgm:cxn modelId="{8D0E0FB5-9173-4D12-BBDF-AFA3DD582520}" type="presOf" srcId="{1D428513-5363-4E65-A584-694E099CB284}" destId="{B3FDCD83-AEDC-4C8B-A6D7-746D2C375256}" srcOrd="0" destOrd="0" presId="urn:microsoft.com/office/officeart/2005/8/layout/hProcess9"/>
    <dgm:cxn modelId="{AA929C30-6961-4A8A-AA3F-5AF0C44FDE6C}" type="presParOf" srcId="{B3FDCD83-AEDC-4C8B-A6D7-746D2C375256}" destId="{AD1558FB-D229-45DA-BDF1-610E61C94DBC}" srcOrd="0" destOrd="0" presId="urn:microsoft.com/office/officeart/2005/8/layout/hProcess9"/>
    <dgm:cxn modelId="{EFB8AACC-E3A7-47B9-9B90-3B1F4707D3C6}" type="presParOf" srcId="{B3FDCD83-AEDC-4C8B-A6D7-746D2C375256}" destId="{F5E5953F-0499-4060-BFAD-E7E59995DAB5}" srcOrd="1" destOrd="0" presId="urn:microsoft.com/office/officeart/2005/8/layout/hProcess9"/>
    <dgm:cxn modelId="{32740840-F57B-4E38-ADDF-27FA927E2C54}" type="presParOf" srcId="{F5E5953F-0499-4060-BFAD-E7E59995DAB5}" destId="{ABB81DF3-D574-4BD3-8C2F-D45DE11627F9}" srcOrd="0" destOrd="0" presId="urn:microsoft.com/office/officeart/2005/8/layout/hProcess9"/>
    <dgm:cxn modelId="{02FBC184-8855-46A0-8818-16ECEFD70FB2}" type="presParOf" srcId="{F5E5953F-0499-4060-BFAD-E7E59995DAB5}" destId="{5AAC935F-FEEC-43C4-A7BC-0A9306C0AF1E}" srcOrd="1" destOrd="0" presId="urn:microsoft.com/office/officeart/2005/8/layout/hProcess9"/>
    <dgm:cxn modelId="{E82586EC-ACBC-4653-AB37-08A2F3D6EAFA}" type="presParOf" srcId="{F5E5953F-0499-4060-BFAD-E7E59995DAB5}" destId="{B7C203CD-D101-4CC1-8C06-D7A13B778AFD}" srcOrd="2" destOrd="0" presId="urn:microsoft.com/office/officeart/2005/8/layout/hProcess9"/>
    <dgm:cxn modelId="{BF517ABB-9F75-4B40-B5B0-63E605B06ABD}" type="presParOf" srcId="{F5E5953F-0499-4060-BFAD-E7E59995DAB5}" destId="{6A5E33C6-F823-43A4-98FB-24C6E1F05AA8}" srcOrd="3" destOrd="0" presId="urn:microsoft.com/office/officeart/2005/8/layout/hProcess9"/>
    <dgm:cxn modelId="{214C12A4-F381-40C8-B1C5-4A91F074215A}" type="presParOf" srcId="{F5E5953F-0499-4060-BFAD-E7E59995DAB5}" destId="{422AD74F-02D5-4A1F-9A91-73C49A2177C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A61B072-FEFA-4494-8ABC-D4776B5F0E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44BC6FE-2243-4BAB-8BB0-D16A341B7468}">
      <dgm:prSet/>
      <dgm:spPr/>
      <dgm:t>
        <a:bodyPr/>
        <a:lstStyle/>
        <a:p>
          <a:pPr rtl="0"/>
          <a:r>
            <a:rPr lang="en-US"/>
            <a:t>Without earned value management</a:t>
          </a:r>
        </a:p>
      </dgm:t>
    </dgm:pt>
    <dgm:pt modelId="{8F9E880C-E012-4093-B6EA-88515C2A4021}" type="parTrans" cxnId="{B81AE7CB-67FE-44E2-BABA-22B687F4662C}">
      <dgm:prSet/>
      <dgm:spPr/>
      <dgm:t>
        <a:bodyPr/>
        <a:lstStyle/>
        <a:p>
          <a:endParaRPr lang="en-US"/>
        </a:p>
      </dgm:t>
    </dgm:pt>
    <dgm:pt modelId="{D7505D0D-4605-4D5D-B518-6B03BF9E774A}" type="sibTrans" cxnId="{B81AE7CB-67FE-44E2-BABA-22B687F4662C}">
      <dgm:prSet/>
      <dgm:spPr/>
      <dgm:t>
        <a:bodyPr/>
        <a:lstStyle/>
        <a:p>
          <a:endParaRPr lang="en-US"/>
        </a:p>
      </dgm:t>
    </dgm:pt>
    <dgm:pt modelId="{E65E20C5-5CAE-4C09-9D66-8194D0EA84DA}">
      <dgm:prSet/>
      <dgm:spPr/>
      <dgm:t>
        <a:bodyPr/>
        <a:lstStyle/>
        <a:p>
          <a:pPr rtl="0"/>
          <a:r>
            <a:rPr lang="en-US"/>
            <a:t>A simple comparison of just costs versus budget does not tell the whole story</a:t>
          </a:r>
        </a:p>
      </dgm:t>
    </dgm:pt>
    <dgm:pt modelId="{8F6CF37B-B09C-49BF-8972-5215D59841E7}" type="parTrans" cxnId="{54CE0E09-F312-4E90-9456-938CD43EB00B}">
      <dgm:prSet/>
      <dgm:spPr/>
      <dgm:t>
        <a:bodyPr/>
        <a:lstStyle/>
        <a:p>
          <a:endParaRPr lang="en-US"/>
        </a:p>
      </dgm:t>
    </dgm:pt>
    <dgm:pt modelId="{BAFC0237-B7CA-445F-BBC3-9F48DDBF5781}" type="sibTrans" cxnId="{54CE0E09-F312-4E90-9456-938CD43EB00B}">
      <dgm:prSet/>
      <dgm:spPr/>
      <dgm:t>
        <a:bodyPr/>
        <a:lstStyle/>
        <a:p>
          <a:endParaRPr lang="en-US"/>
        </a:p>
      </dgm:t>
    </dgm:pt>
    <dgm:pt modelId="{700EF66D-49AE-440F-B9A4-50674B33C34A}">
      <dgm:prSet/>
      <dgm:spPr/>
      <dgm:t>
        <a:bodyPr/>
        <a:lstStyle/>
        <a:p>
          <a:pPr rtl="0"/>
          <a:r>
            <a:rPr lang="en-US"/>
            <a:t>With earned value management</a:t>
          </a:r>
        </a:p>
      </dgm:t>
    </dgm:pt>
    <dgm:pt modelId="{5E408BF4-EC58-488C-A84E-0C9254402897}" type="parTrans" cxnId="{917F3B66-49A8-48EC-90D4-2759105559C7}">
      <dgm:prSet/>
      <dgm:spPr/>
      <dgm:t>
        <a:bodyPr/>
        <a:lstStyle/>
        <a:p>
          <a:endParaRPr lang="en-US"/>
        </a:p>
      </dgm:t>
    </dgm:pt>
    <dgm:pt modelId="{B375D064-538E-4EEB-B2CB-BDC81D886889}" type="sibTrans" cxnId="{917F3B66-49A8-48EC-90D4-2759105559C7}">
      <dgm:prSet/>
      <dgm:spPr/>
      <dgm:t>
        <a:bodyPr/>
        <a:lstStyle/>
        <a:p>
          <a:endParaRPr lang="en-US"/>
        </a:p>
      </dgm:t>
    </dgm:pt>
    <dgm:pt modelId="{7FD22C91-CA5D-4B3D-9190-0E342CF6F8BB}">
      <dgm:prSet/>
      <dgm:spPr/>
      <dgm:t>
        <a:bodyPr/>
        <a:lstStyle/>
        <a:p>
          <a:pPr rtl="0"/>
          <a:r>
            <a:rPr lang="en-US"/>
            <a:t>With predefined methods of quantifying the quantity of work accomplished, EVM provides much more information</a:t>
          </a:r>
        </a:p>
      </dgm:t>
    </dgm:pt>
    <dgm:pt modelId="{A5192F10-F50E-4CC6-A848-E48BF851DCF9}" type="parTrans" cxnId="{4173BB0B-3FBB-4838-98EE-E6542746B572}">
      <dgm:prSet/>
      <dgm:spPr/>
      <dgm:t>
        <a:bodyPr/>
        <a:lstStyle/>
        <a:p>
          <a:endParaRPr lang="en-US"/>
        </a:p>
      </dgm:t>
    </dgm:pt>
    <dgm:pt modelId="{0B09E79C-20C7-49C3-8229-044A7850C408}" type="sibTrans" cxnId="{4173BB0B-3FBB-4838-98EE-E6542746B572}">
      <dgm:prSet/>
      <dgm:spPr/>
      <dgm:t>
        <a:bodyPr/>
        <a:lstStyle/>
        <a:p>
          <a:endParaRPr lang="en-US"/>
        </a:p>
      </dgm:t>
    </dgm:pt>
    <dgm:pt modelId="{F3BF53C4-D957-48D9-B6EA-E25ADA336C20}">
      <dgm:prSet/>
      <dgm:spPr/>
      <dgm:t>
        <a:bodyPr/>
        <a:lstStyle/>
        <a:p>
          <a:pPr rtl="0"/>
          <a:r>
            <a:rPr lang="en-US"/>
            <a:t>A combined view gives an overview of project performance in terms of the original plan</a:t>
          </a:r>
        </a:p>
      </dgm:t>
    </dgm:pt>
    <dgm:pt modelId="{244A42B9-7B7E-443C-849A-7C0097193221}" type="parTrans" cxnId="{97042745-B41F-46CA-AED9-5BA20DC27B4B}">
      <dgm:prSet/>
      <dgm:spPr/>
      <dgm:t>
        <a:bodyPr/>
        <a:lstStyle/>
        <a:p>
          <a:endParaRPr lang="en-US"/>
        </a:p>
      </dgm:t>
    </dgm:pt>
    <dgm:pt modelId="{6C426002-3CCF-4C2B-8147-D76D260881DE}" type="sibTrans" cxnId="{97042745-B41F-46CA-AED9-5BA20DC27B4B}">
      <dgm:prSet/>
      <dgm:spPr/>
      <dgm:t>
        <a:bodyPr/>
        <a:lstStyle/>
        <a:p>
          <a:endParaRPr lang="en-US"/>
        </a:p>
      </dgm:t>
    </dgm:pt>
    <dgm:pt modelId="{E50C5EE1-B446-4CF9-82ED-4C8BFDFE6022}" type="pres">
      <dgm:prSet presAssocID="{3A61B072-FEFA-4494-8ABC-D4776B5F0E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E7A22B-9DEB-4D89-851A-0705D5124889}" type="pres">
      <dgm:prSet presAssocID="{A44BC6FE-2243-4BAB-8BB0-D16A341B746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97886D-8430-4DDF-9481-78C5EDC707E8}" type="pres">
      <dgm:prSet presAssocID="{A44BC6FE-2243-4BAB-8BB0-D16A341B746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133BD9-64B4-4A82-8057-EDA2A8B15584}" type="pres">
      <dgm:prSet presAssocID="{700EF66D-49AE-440F-B9A4-50674B33C34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605642-368A-43B1-B0CF-2AC6E73313F1}" type="pres">
      <dgm:prSet presAssocID="{700EF66D-49AE-440F-B9A4-50674B33C34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47C060-46EE-4AA0-ACC4-6A5CE3DD6009}" type="presOf" srcId="{3A61B072-FEFA-4494-8ABC-D4776B5F0E87}" destId="{E50C5EE1-B446-4CF9-82ED-4C8BFDFE6022}" srcOrd="0" destOrd="0" presId="urn:microsoft.com/office/officeart/2005/8/layout/vList2"/>
    <dgm:cxn modelId="{4173BB0B-3FBB-4838-98EE-E6542746B572}" srcId="{700EF66D-49AE-440F-B9A4-50674B33C34A}" destId="{7FD22C91-CA5D-4B3D-9190-0E342CF6F8BB}" srcOrd="0" destOrd="0" parTransId="{A5192F10-F50E-4CC6-A848-E48BF851DCF9}" sibTransId="{0B09E79C-20C7-49C3-8229-044A7850C408}"/>
    <dgm:cxn modelId="{97042745-B41F-46CA-AED9-5BA20DC27B4B}" srcId="{700EF66D-49AE-440F-B9A4-50674B33C34A}" destId="{F3BF53C4-D957-48D9-B6EA-E25ADA336C20}" srcOrd="1" destOrd="0" parTransId="{244A42B9-7B7E-443C-849A-7C0097193221}" sibTransId="{6C426002-3CCF-4C2B-8147-D76D260881DE}"/>
    <dgm:cxn modelId="{54CE0E09-F312-4E90-9456-938CD43EB00B}" srcId="{A44BC6FE-2243-4BAB-8BB0-D16A341B7468}" destId="{E65E20C5-5CAE-4C09-9D66-8194D0EA84DA}" srcOrd="0" destOrd="0" parTransId="{8F6CF37B-B09C-49BF-8972-5215D59841E7}" sibTransId="{BAFC0237-B7CA-445F-BBC3-9F48DDBF5781}"/>
    <dgm:cxn modelId="{A4A70C82-BB05-4FE0-BA32-1831FE37AA59}" type="presOf" srcId="{A44BC6FE-2243-4BAB-8BB0-D16A341B7468}" destId="{2AE7A22B-9DEB-4D89-851A-0705D5124889}" srcOrd="0" destOrd="0" presId="urn:microsoft.com/office/officeart/2005/8/layout/vList2"/>
    <dgm:cxn modelId="{B81AE7CB-67FE-44E2-BABA-22B687F4662C}" srcId="{3A61B072-FEFA-4494-8ABC-D4776B5F0E87}" destId="{A44BC6FE-2243-4BAB-8BB0-D16A341B7468}" srcOrd="0" destOrd="0" parTransId="{8F9E880C-E012-4093-B6EA-88515C2A4021}" sibTransId="{D7505D0D-4605-4D5D-B518-6B03BF9E774A}"/>
    <dgm:cxn modelId="{F7683E40-9A58-4E2B-83D6-E44252BDF469}" type="presOf" srcId="{F3BF53C4-D957-48D9-B6EA-E25ADA336C20}" destId="{C9605642-368A-43B1-B0CF-2AC6E73313F1}" srcOrd="0" destOrd="1" presId="urn:microsoft.com/office/officeart/2005/8/layout/vList2"/>
    <dgm:cxn modelId="{A9A5A9B0-E53F-42C7-A957-BF65D1D6023A}" type="presOf" srcId="{7FD22C91-CA5D-4B3D-9190-0E342CF6F8BB}" destId="{C9605642-368A-43B1-B0CF-2AC6E73313F1}" srcOrd="0" destOrd="0" presId="urn:microsoft.com/office/officeart/2005/8/layout/vList2"/>
    <dgm:cxn modelId="{AF331A2F-14D2-4429-A9B0-5D6E0D3DFE64}" type="presOf" srcId="{E65E20C5-5CAE-4C09-9D66-8194D0EA84DA}" destId="{8C97886D-8430-4DDF-9481-78C5EDC707E8}" srcOrd="0" destOrd="0" presId="urn:microsoft.com/office/officeart/2005/8/layout/vList2"/>
    <dgm:cxn modelId="{917F3B66-49A8-48EC-90D4-2759105559C7}" srcId="{3A61B072-FEFA-4494-8ABC-D4776B5F0E87}" destId="{700EF66D-49AE-440F-B9A4-50674B33C34A}" srcOrd="1" destOrd="0" parTransId="{5E408BF4-EC58-488C-A84E-0C9254402897}" sibTransId="{B375D064-538E-4EEB-B2CB-BDC81D886889}"/>
    <dgm:cxn modelId="{ACD099BA-2ED5-4ECD-B09E-378A7E24BA25}" type="presOf" srcId="{700EF66D-49AE-440F-B9A4-50674B33C34A}" destId="{D2133BD9-64B4-4A82-8057-EDA2A8B15584}" srcOrd="0" destOrd="0" presId="urn:microsoft.com/office/officeart/2005/8/layout/vList2"/>
    <dgm:cxn modelId="{4A89566B-11CC-4BAB-BD4C-A1AE7BFD14DF}" type="presParOf" srcId="{E50C5EE1-B446-4CF9-82ED-4C8BFDFE6022}" destId="{2AE7A22B-9DEB-4D89-851A-0705D5124889}" srcOrd="0" destOrd="0" presId="urn:microsoft.com/office/officeart/2005/8/layout/vList2"/>
    <dgm:cxn modelId="{438CD8E0-A471-4A2D-B6B9-14BAC47234EE}" type="presParOf" srcId="{E50C5EE1-B446-4CF9-82ED-4C8BFDFE6022}" destId="{8C97886D-8430-4DDF-9481-78C5EDC707E8}" srcOrd="1" destOrd="0" presId="urn:microsoft.com/office/officeart/2005/8/layout/vList2"/>
    <dgm:cxn modelId="{D2952B52-47C1-42B4-84BD-65223168A076}" type="presParOf" srcId="{E50C5EE1-B446-4CF9-82ED-4C8BFDFE6022}" destId="{D2133BD9-64B4-4A82-8057-EDA2A8B15584}" srcOrd="2" destOrd="0" presId="urn:microsoft.com/office/officeart/2005/8/layout/vList2"/>
    <dgm:cxn modelId="{05F79685-DC3A-4289-8C53-16F3B2C7DE7F}" type="presParOf" srcId="{E50C5EE1-B446-4CF9-82ED-4C8BFDFE6022}" destId="{C9605642-368A-43B1-B0CF-2AC6E73313F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8A1F0-3F47-402A-97CD-F21C16D7094D}">
      <dsp:nvSpPr>
        <dsp:cNvPr id="0" name=""/>
        <dsp:cNvSpPr/>
      </dsp:nvSpPr>
      <dsp:spPr>
        <a:xfrm>
          <a:off x="0" y="362673"/>
          <a:ext cx="8229600" cy="7930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95732" rIns="63870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 self-contained team works full-time on the project</a:t>
          </a:r>
        </a:p>
      </dsp:txBody>
      <dsp:txXfrm>
        <a:off x="0" y="362673"/>
        <a:ext cx="8229600" cy="793012"/>
      </dsp:txXfrm>
    </dsp:sp>
    <dsp:sp modelId="{392F12E9-90B1-4C31-B0CD-E22AC097AF6C}">
      <dsp:nvSpPr>
        <dsp:cNvPr id="0" name=""/>
        <dsp:cNvSpPr/>
      </dsp:nvSpPr>
      <dsp:spPr>
        <a:xfrm>
          <a:off x="411480" y="82233"/>
          <a:ext cx="57607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Pure Project</a:t>
          </a:r>
        </a:p>
      </dsp:txBody>
      <dsp:txXfrm>
        <a:off x="438860" y="109613"/>
        <a:ext cx="5705960" cy="506120"/>
      </dsp:txXfrm>
    </dsp:sp>
    <dsp:sp modelId="{D3FEB81D-FF81-4536-84E3-7C7DAC7B9DD1}">
      <dsp:nvSpPr>
        <dsp:cNvPr id="0" name=""/>
        <dsp:cNvSpPr/>
      </dsp:nvSpPr>
      <dsp:spPr>
        <a:xfrm>
          <a:off x="0" y="1538726"/>
          <a:ext cx="8229600" cy="1586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95732" rIns="63870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Responsibility for the project lies within one functional area of the firm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Employees from that area work on the project, usually only part-time</a:t>
          </a:r>
        </a:p>
      </dsp:txBody>
      <dsp:txXfrm>
        <a:off x="0" y="1538726"/>
        <a:ext cx="8229600" cy="1586025"/>
      </dsp:txXfrm>
    </dsp:sp>
    <dsp:sp modelId="{97F2F5FF-C743-457C-BB8C-5A34A818767E}">
      <dsp:nvSpPr>
        <dsp:cNvPr id="0" name=""/>
        <dsp:cNvSpPr/>
      </dsp:nvSpPr>
      <dsp:spPr>
        <a:xfrm>
          <a:off x="411480" y="1258286"/>
          <a:ext cx="57607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Functional Project</a:t>
          </a:r>
        </a:p>
      </dsp:txBody>
      <dsp:txXfrm>
        <a:off x="438860" y="1285666"/>
        <a:ext cx="5705960" cy="506120"/>
      </dsp:txXfrm>
    </dsp:sp>
    <dsp:sp modelId="{A2E7EF54-4410-4D98-904A-36C26B5657B3}">
      <dsp:nvSpPr>
        <dsp:cNvPr id="0" name=""/>
        <dsp:cNvSpPr/>
      </dsp:nvSpPr>
      <dsp:spPr>
        <a:xfrm>
          <a:off x="0" y="3507791"/>
          <a:ext cx="8229600" cy="1286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95732" rIns="63870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 blend of pure and functional project structures – people from different functional areas work on the project, possibly only part-time</a:t>
          </a:r>
        </a:p>
      </dsp:txBody>
      <dsp:txXfrm>
        <a:off x="0" y="3507791"/>
        <a:ext cx="8229600" cy="1286775"/>
      </dsp:txXfrm>
    </dsp:sp>
    <dsp:sp modelId="{FA40ED37-733D-46EE-A311-5FA20036ED2C}">
      <dsp:nvSpPr>
        <dsp:cNvPr id="0" name=""/>
        <dsp:cNvSpPr/>
      </dsp:nvSpPr>
      <dsp:spPr>
        <a:xfrm>
          <a:off x="411480" y="3227351"/>
          <a:ext cx="57607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Matrix Project</a:t>
          </a:r>
        </a:p>
      </dsp:txBody>
      <dsp:txXfrm>
        <a:off x="438860" y="3254731"/>
        <a:ext cx="5705960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A1D2B-25B4-40AA-847A-54CF2F41224D}">
      <dsp:nvSpPr>
        <dsp:cNvPr id="0" name=""/>
        <dsp:cNvSpPr/>
      </dsp:nvSpPr>
      <dsp:spPr>
        <a:xfrm rot="5400000">
          <a:off x="4644580" y="-1443978"/>
          <a:ext cx="1903094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The project manager has full authority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Team members report to one boss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Shortened communication lines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Team pride, motivation, and commitment are high </a:t>
          </a:r>
        </a:p>
      </dsp:txBody>
      <dsp:txXfrm rot="-5400000">
        <a:off x="2962656" y="330847"/>
        <a:ext cx="5174043" cy="1717292"/>
      </dsp:txXfrm>
    </dsp:sp>
    <dsp:sp modelId="{0BFF513C-4DD5-4E0F-9118-E5E73B39E181}">
      <dsp:nvSpPr>
        <dsp:cNvPr id="0" name=""/>
        <dsp:cNvSpPr/>
      </dsp:nvSpPr>
      <dsp:spPr>
        <a:xfrm>
          <a:off x="0" y="59"/>
          <a:ext cx="2962656" cy="2378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Advantages</a:t>
          </a:r>
        </a:p>
      </dsp:txBody>
      <dsp:txXfrm>
        <a:off x="116127" y="116186"/>
        <a:ext cx="2730402" cy="2146614"/>
      </dsp:txXfrm>
    </dsp:sp>
    <dsp:sp modelId="{9670565F-3E4B-4BDC-BD93-892ED592D503}">
      <dsp:nvSpPr>
        <dsp:cNvPr id="0" name=""/>
        <dsp:cNvSpPr/>
      </dsp:nvSpPr>
      <dsp:spPr>
        <a:xfrm rot="5400000">
          <a:off x="4644580" y="1053834"/>
          <a:ext cx="1903094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Duplication of resources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Organizational goals and policies are ignored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Lack of technology transfer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Team members have no functional area "home" </a:t>
          </a:r>
        </a:p>
      </dsp:txBody>
      <dsp:txXfrm rot="-5400000">
        <a:off x="2962656" y="2828660"/>
        <a:ext cx="5174043" cy="1717292"/>
      </dsp:txXfrm>
    </dsp:sp>
    <dsp:sp modelId="{B05DB9B3-E712-4494-B399-5D55E899A004}">
      <dsp:nvSpPr>
        <dsp:cNvPr id="0" name=""/>
        <dsp:cNvSpPr/>
      </dsp:nvSpPr>
      <dsp:spPr>
        <a:xfrm>
          <a:off x="0" y="2497871"/>
          <a:ext cx="2962656" cy="2378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Disadvantages</a:t>
          </a:r>
        </a:p>
      </dsp:txBody>
      <dsp:txXfrm>
        <a:off x="116127" y="2613998"/>
        <a:ext cx="2730402" cy="21466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A1D2B-25B4-40AA-847A-54CF2F41224D}">
      <dsp:nvSpPr>
        <dsp:cNvPr id="0" name=""/>
        <dsp:cNvSpPr/>
      </dsp:nvSpPr>
      <dsp:spPr>
        <a:xfrm rot="5400000">
          <a:off x="4919858" y="-1828482"/>
          <a:ext cx="1248906" cy="5218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 team member can work on several projects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Technical expertise maintained in functional area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Functional area is “home” after project completed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Critical mass of specialized knowledge</a:t>
          </a:r>
        </a:p>
      </dsp:txBody>
      <dsp:txXfrm rot="-5400000">
        <a:off x="2935224" y="217119"/>
        <a:ext cx="5157209" cy="1126972"/>
      </dsp:txXfrm>
    </dsp:sp>
    <dsp:sp modelId="{0BFF513C-4DD5-4E0F-9118-E5E73B39E181}">
      <dsp:nvSpPr>
        <dsp:cNvPr id="0" name=""/>
        <dsp:cNvSpPr/>
      </dsp:nvSpPr>
      <dsp:spPr>
        <a:xfrm>
          <a:off x="0" y="7"/>
          <a:ext cx="2935224" cy="15611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Advantages</a:t>
          </a:r>
        </a:p>
      </dsp:txBody>
      <dsp:txXfrm>
        <a:off x="76208" y="76215"/>
        <a:ext cx="2782808" cy="1408716"/>
      </dsp:txXfrm>
    </dsp:sp>
    <dsp:sp modelId="{9670565F-3E4B-4BDC-BD93-892ED592D503}">
      <dsp:nvSpPr>
        <dsp:cNvPr id="0" name=""/>
        <dsp:cNvSpPr/>
      </dsp:nvSpPr>
      <dsp:spPr>
        <a:xfrm rot="5400000">
          <a:off x="4919858" y="-189293"/>
          <a:ext cx="1248906" cy="5218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Aspects of the project that are not directly related to the functional area get short-changed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Motivation of team members is often weak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Needs of the client are secondary and are responded to slowly</a:t>
          </a:r>
        </a:p>
      </dsp:txBody>
      <dsp:txXfrm rot="-5400000">
        <a:off x="2935224" y="1856308"/>
        <a:ext cx="5157209" cy="1126972"/>
      </dsp:txXfrm>
    </dsp:sp>
    <dsp:sp modelId="{B05DB9B3-E712-4494-B399-5D55E899A004}">
      <dsp:nvSpPr>
        <dsp:cNvPr id="0" name=""/>
        <dsp:cNvSpPr/>
      </dsp:nvSpPr>
      <dsp:spPr>
        <a:xfrm>
          <a:off x="0" y="1639228"/>
          <a:ext cx="2935224" cy="15611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Disadvantages</a:t>
          </a:r>
        </a:p>
      </dsp:txBody>
      <dsp:txXfrm>
        <a:off x="76208" y="1715436"/>
        <a:ext cx="2782808" cy="14087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A1D2B-25B4-40AA-847A-54CF2F41224D}">
      <dsp:nvSpPr>
        <dsp:cNvPr id="0" name=""/>
        <dsp:cNvSpPr/>
      </dsp:nvSpPr>
      <dsp:spPr>
        <a:xfrm rot="5400000">
          <a:off x="5009066" y="-1939997"/>
          <a:ext cx="1070490" cy="5218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Better communications between functional areas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Project manager held responsible for success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Duplication of resources is minimized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Functional “home” for team members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Policies of the parent organization are followed </a:t>
          </a:r>
        </a:p>
      </dsp:txBody>
      <dsp:txXfrm rot="-5400000">
        <a:off x="2935224" y="186102"/>
        <a:ext cx="5165919" cy="965976"/>
      </dsp:txXfrm>
    </dsp:sp>
    <dsp:sp modelId="{0BFF513C-4DD5-4E0F-9118-E5E73B39E181}">
      <dsp:nvSpPr>
        <dsp:cNvPr id="0" name=""/>
        <dsp:cNvSpPr/>
      </dsp:nvSpPr>
      <dsp:spPr>
        <a:xfrm>
          <a:off x="0" y="33"/>
          <a:ext cx="2935224" cy="13381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Advantages</a:t>
          </a:r>
        </a:p>
      </dsp:txBody>
      <dsp:txXfrm>
        <a:off x="65321" y="65354"/>
        <a:ext cx="2804582" cy="1207471"/>
      </dsp:txXfrm>
    </dsp:sp>
    <dsp:sp modelId="{9670565F-3E4B-4BDC-BD93-892ED592D503}">
      <dsp:nvSpPr>
        <dsp:cNvPr id="0" name=""/>
        <dsp:cNvSpPr/>
      </dsp:nvSpPr>
      <dsp:spPr>
        <a:xfrm rot="5400000">
          <a:off x="5009066" y="-534978"/>
          <a:ext cx="1070490" cy="5218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Too many bosses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Depends on project manager’s negotiating skills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Potential for sub-optimization </a:t>
          </a:r>
        </a:p>
      </dsp:txBody>
      <dsp:txXfrm rot="-5400000">
        <a:off x="2935224" y="1591121"/>
        <a:ext cx="5165919" cy="965976"/>
      </dsp:txXfrm>
    </dsp:sp>
    <dsp:sp modelId="{B05DB9B3-E712-4494-B399-5D55E899A004}">
      <dsp:nvSpPr>
        <dsp:cNvPr id="0" name=""/>
        <dsp:cNvSpPr/>
      </dsp:nvSpPr>
      <dsp:spPr>
        <a:xfrm>
          <a:off x="0" y="1405052"/>
          <a:ext cx="2935224" cy="13381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Disadvantages</a:t>
          </a:r>
        </a:p>
      </dsp:txBody>
      <dsp:txXfrm>
        <a:off x="65321" y="1470373"/>
        <a:ext cx="2804582" cy="12074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C453A-08AE-4F3C-95FB-C666CD29907F}">
      <dsp:nvSpPr>
        <dsp:cNvPr id="0" name=""/>
        <dsp:cNvSpPr/>
      </dsp:nvSpPr>
      <dsp:spPr>
        <a:xfrm>
          <a:off x="0" y="236820"/>
          <a:ext cx="8229600" cy="10424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A project is made up of a sequence of activities that form a network representing a project</a:t>
          </a:r>
        </a:p>
      </dsp:txBody>
      <dsp:txXfrm>
        <a:off x="50889" y="287709"/>
        <a:ext cx="8127822" cy="940692"/>
      </dsp:txXfrm>
    </dsp:sp>
    <dsp:sp modelId="{0CB1C12E-30BC-405E-A698-4C4B1BC06082}">
      <dsp:nvSpPr>
        <dsp:cNvPr id="0" name=""/>
        <dsp:cNvSpPr/>
      </dsp:nvSpPr>
      <dsp:spPr>
        <a:xfrm>
          <a:off x="0" y="1357050"/>
          <a:ext cx="8229600" cy="10424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The path taking longest time through this network of activities is called the “critical path” </a:t>
          </a:r>
        </a:p>
      </dsp:txBody>
      <dsp:txXfrm>
        <a:off x="50889" y="1407939"/>
        <a:ext cx="8127822" cy="940692"/>
      </dsp:txXfrm>
    </dsp:sp>
    <dsp:sp modelId="{312D6D75-FD0A-4EC0-B632-7E078AC8A3A0}">
      <dsp:nvSpPr>
        <dsp:cNvPr id="0" name=""/>
        <dsp:cNvSpPr/>
      </dsp:nvSpPr>
      <dsp:spPr>
        <a:xfrm>
          <a:off x="0" y="2477280"/>
          <a:ext cx="8229600" cy="10424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The critical path provides a wide range of scheduling information useful in managing a project</a:t>
          </a:r>
        </a:p>
      </dsp:txBody>
      <dsp:txXfrm>
        <a:off x="50889" y="2528169"/>
        <a:ext cx="8127822" cy="940692"/>
      </dsp:txXfrm>
    </dsp:sp>
    <dsp:sp modelId="{948CFF60-7357-42B0-BCA4-81510251ADEF}">
      <dsp:nvSpPr>
        <dsp:cNvPr id="0" name=""/>
        <dsp:cNvSpPr/>
      </dsp:nvSpPr>
      <dsp:spPr>
        <a:xfrm>
          <a:off x="0" y="3597510"/>
          <a:ext cx="8229600" cy="10424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Critical path method (CPM) helps to identify the critical path(s) in the project networks</a:t>
          </a:r>
        </a:p>
      </dsp:txBody>
      <dsp:txXfrm>
        <a:off x="50889" y="3648399"/>
        <a:ext cx="8127822" cy="9406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6CCA3-7348-46F6-AC09-AC9FBC1B19C5}">
      <dsp:nvSpPr>
        <dsp:cNvPr id="0" name=""/>
        <dsp:cNvSpPr/>
      </dsp:nvSpPr>
      <dsp:spPr>
        <a:xfrm>
          <a:off x="0" y="0"/>
          <a:ext cx="6583680" cy="1072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Identify each activity to be done and estimate how long it will take</a:t>
          </a:r>
        </a:p>
      </dsp:txBody>
      <dsp:txXfrm>
        <a:off x="31424" y="31424"/>
        <a:ext cx="5335281" cy="1010048"/>
      </dsp:txXfrm>
    </dsp:sp>
    <dsp:sp modelId="{3C606543-0FFA-40AE-B6F4-6B3FF69E3A83}">
      <dsp:nvSpPr>
        <dsp:cNvPr id="0" name=""/>
        <dsp:cNvSpPr/>
      </dsp:nvSpPr>
      <dsp:spPr>
        <a:xfrm>
          <a:off x="551383" y="1267968"/>
          <a:ext cx="6583680" cy="1072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Determine the required sequence and construct a network diagram</a:t>
          </a:r>
        </a:p>
      </dsp:txBody>
      <dsp:txXfrm>
        <a:off x="582807" y="1299392"/>
        <a:ext cx="5272066" cy="1010048"/>
      </dsp:txXfrm>
    </dsp:sp>
    <dsp:sp modelId="{6925AC8F-5261-46C5-BAB5-FAB3990ECC49}">
      <dsp:nvSpPr>
        <dsp:cNvPr id="0" name=""/>
        <dsp:cNvSpPr/>
      </dsp:nvSpPr>
      <dsp:spPr>
        <a:xfrm>
          <a:off x="1094536" y="2535936"/>
          <a:ext cx="6583680" cy="1072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Determine the critical path</a:t>
          </a:r>
        </a:p>
      </dsp:txBody>
      <dsp:txXfrm>
        <a:off x="1125960" y="2567360"/>
        <a:ext cx="5280295" cy="1010048"/>
      </dsp:txXfrm>
    </dsp:sp>
    <dsp:sp modelId="{D88831C3-3F09-4196-B43E-3652A1A07286}">
      <dsp:nvSpPr>
        <dsp:cNvPr id="0" name=""/>
        <dsp:cNvSpPr/>
      </dsp:nvSpPr>
      <dsp:spPr>
        <a:xfrm>
          <a:off x="1645920" y="3803904"/>
          <a:ext cx="6583680" cy="1072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Determine the early start/finish and late start/finish schedule</a:t>
          </a:r>
        </a:p>
      </dsp:txBody>
      <dsp:txXfrm>
        <a:off x="1677344" y="3835328"/>
        <a:ext cx="5272066" cy="1010048"/>
      </dsp:txXfrm>
    </dsp:sp>
    <dsp:sp modelId="{6830920F-E3EB-48F1-8990-A17502B3C23C}">
      <dsp:nvSpPr>
        <dsp:cNvPr id="0" name=""/>
        <dsp:cNvSpPr/>
      </dsp:nvSpPr>
      <dsp:spPr>
        <a:xfrm>
          <a:off x="5886297" y="821740"/>
          <a:ext cx="697382" cy="69738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6043208" y="821740"/>
        <a:ext cx="383560" cy="524780"/>
      </dsp:txXfrm>
    </dsp:sp>
    <dsp:sp modelId="{1FEC5959-656A-4704-AC0B-EA049232590D}">
      <dsp:nvSpPr>
        <dsp:cNvPr id="0" name=""/>
        <dsp:cNvSpPr/>
      </dsp:nvSpPr>
      <dsp:spPr>
        <a:xfrm>
          <a:off x="6437680" y="2089708"/>
          <a:ext cx="697382" cy="69738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6594591" y="2089708"/>
        <a:ext cx="383560" cy="524780"/>
      </dsp:txXfrm>
    </dsp:sp>
    <dsp:sp modelId="{00F070B1-17BF-4994-97BF-F397D7E0B986}">
      <dsp:nvSpPr>
        <dsp:cNvPr id="0" name=""/>
        <dsp:cNvSpPr/>
      </dsp:nvSpPr>
      <dsp:spPr>
        <a:xfrm>
          <a:off x="6980834" y="3357676"/>
          <a:ext cx="697382" cy="69738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7137745" y="3357676"/>
        <a:ext cx="383560" cy="5247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2858F-EE24-47CA-A15C-F372DA6031E4}">
      <dsp:nvSpPr>
        <dsp:cNvPr id="0" name=""/>
        <dsp:cNvSpPr/>
      </dsp:nvSpPr>
      <dsp:spPr>
        <a:xfrm>
          <a:off x="0" y="0"/>
          <a:ext cx="6336792" cy="877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Prepare a CPM-type network diagram	</a:t>
          </a:r>
        </a:p>
      </dsp:txBody>
      <dsp:txXfrm>
        <a:off x="25711" y="25711"/>
        <a:ext cx="5286845" cy="826402"/>
      </dsp:txXfrm>
    </dsp:sp>
    <dsp:sp modelId="{90190F7D-1F86-4AC8-8E3E-325CB906D93A}">
      <dsp:nvSpPr>
        <dsp:cNvPr id="0" name=""/>
        <dsp:cNvSpPr/>
      </dsp:nvSpPr>
      <dsp:spPr>
        <a:xfrm>
          <a:off x="473202" y="999744"/>
          <a:ext cx="6336792" cy="877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Determine the cost per unit of time to expedite each activity</a:t>
          </a:r>
        </a:p>
      </dsp:txBody>
      <dsp:txXfrm>
        <a:off x="498913" y="1025455"/>
        <a:ext cx="5241582" cy="826402"/>
      </dsp:txXfrm>
    </dsp:sp>
    <dsp:sp modelId="{67A188DE-0D14-481C-9549-7113661014E9}">
      <dsp:nvSpPr>
        <dsp:cNvPr id="0" name=""/>
        <dsp:cNvSpPr/>
      </dsp:nvSpPr>
      <dsp:spPr>
        <a:xfrm>
          <a:off x="946404" y="1999488"/>
          <a:ext cx="6336792" cy="877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Compute the critical path</a:t>
          </a:r>
        </a:p>
      </dsp:txBody>
      <dsp:txXfrm>
        <a:off x="972115" y="2025199"/>
        <a:ext cx="5241582" cy="826402"/>
      </dsp:txXfrm>
    </dsp:sp>
    <dsp:sp modelId="{C9EEBEDF-0443-4683-944F-D3613ACE2CEB}">
      <dsp:nvSpPr>
        <dsp:cNvPr id="0" name=""/>
        <dsp:cNvSpPr/>
      </dsp:nvSpPr>
      <dsp:spPr>
        <a:xfrm>
          <a:off x="1419605" y="2999232"/>
          <a:ext cx="6336792" cy="877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Shorten the critical path at the point where costs are lowest</a:t>
          </a:r>
        </a:p>
      </dsp:txBody>
      <dsp:txXfrm>
        <a:off x="1445316" y="3024943"/>
        <a:ext cx="5241582" cy="826402"/>
      </dsp:txXfrm>
    </dsp:sp>
    <dsp:sp modelId="{2256F3E8-C091-4248-9028-F1843AA3D3A9}">
      <dsp:nvSpPr>
        <dsp:cNvPr id="0" name=""/>
        <dsp:cNvSpPr/>
      </dsp:nvSpPr>
      <dsp:spPr>
        <a:xfrm>
          <a:off x="1892808" y="3998976"/>
          <a:ext cx="6336792" cy="877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Plot project, indirect, and total cost curves to find the minimum-cost schedule</a:t>
          </a:r>
        </a:p>
      </dsp:txBody>
      <dsp:txXfrm>
        <a:off x="1918519" y="4024687"/>
        <a:ext cx="5241582" cy="826402"/>
      </dsp:txXfrm>
    </dsp:sp>
    <dsp:sp modelId="{19BE1BD0-6C11-490C-8F4B-B377949D331A}">
      <dsp:nvSpPr>
        <dsp:cNvPr id="0" name=""/>
        <dsp:cNvSpPr/>
      </dsp:nvSpPr>
      <dsp:spPr>
        <a:xfrm>
          <a:off x="5766206" y="641299"/>
          <a:ext cx="570585" cy="57058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5894588" y="641299"/>
        <a:ext cx="313821" cy="429365"/>
      </dsp:txXfrm>
    </dsp:sp>
    <dsp:sp modelId="{75F7BE51-72DC-4EB8-AFC3-D5AE054FEF1D}">
      <dsp:nvSpPr>
        <dsp:cNvPr id="0" name=""/>
        <dsp:cNvSpPr/>
      </dsp:nvSpPr>
      <dsp:spPr>
        <a:xfrm>
          <a:off x="6239408" y="1641043"/>
          <a:ext cx="570585" cy="57058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6367790" y="1641043"/>
        <a:ext cx="313821" cy="429365"/>
      </dsp:txXfrm>
    </dsp:sp>
    <dsp:sp modelId="{ACB70F4D-01FC-4C42-B894-29FA03826753}">
      <dsp:nvSpPr>
        <dsp:cNvPr id="0" name=""/>
        <dsp:cNvSpPr/>
      </dsp:nvSpPr>
      <dsp:spPr>
        <a:xfrm>
          <a:off x="6712610" y="2626156"/>
          <a:ext cx="570585" cy="57058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6840992" y="2626156"/>
        <a:ext cx="313821" cy="429365"/>
      </dsp:txXfrm>
    </dsp:sp>
    <dsp:sp modelId="{03C96ECF-33C2-49C9-B5A7-782A1AFD737D}">
      <dsp:nvSpPr>
        <dsp:cNvPr id="0" name=""/>
        <dsp:cNvSpPr/>
      </dsp:nvSpPr>
      <dsp:spPr>
        <a:xfrm>
          <a:off x="7185812" y="3635654"/>
          <a:ext cx="570585" cy="57058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7314194" y="3635654"/>
        <a:ext cx="313821" cy="4293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558FB-D229-45DA-BDF1-610E61C94DBC}">
      <dsp:nvSpPr>
        <dsp:cNvPr id="0" name=""/>
        <dsp:cNvSpPr/>
      </dsp:nvSpPr>
      <dsp:spPr>
        <a:xfrm>
          <a:off x="617219" y="0"/>
          <a:ext cx="6995160" cy="48768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B81DF3-D574-4BD3-8C2F-D45DE11627F9}">
      <dsp:nvSpPr>
        <dsp:cNvPr id="0" name=""/>
        <dsp:cNvSpPr/>
      </dsp:nvSpPr>
      <dsp:spPr>
        <a:xfrm>
          <a:off x="8840" y="1463040"/>
          <a:ext cx="2648902" cy="1950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A project plan that identifies the activities to be accomplished</a:t>
          </a:r>
        </a:p>
      </dsp:txBody>
      <dsp:txXfrm>
        <a:off x="104066" y="1558266"/>
        <a:ext cx="2458450" cy="1760268"/>
      </dsp:txXfrm>
    </dsp:sp>
    <dsp:sp modelId="{B7C203CD-D101-4CC1-8C06-D7A13B778AFD}">
      <dsp:nvSpPr>
        <dsp:cNvPr id="0" name=""/>
        <dsp:cNvSpPr/>
      </dsp:nvSpPr>
      <dsp:spPr>
        <a:xfrm>
          <a:off x="2790348" y="1463040"/>
          <a:ext cx="2648902" cy="1950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A valuation of each activity work</a:t>
          </a:r>
        </a:p>
      </dsp:txBody>
      <dsp:txXfrm>
        <a:off x="2885574" y="1558266"/>
        <a:ext cx="2458450" cy="1760268"/>
      </dsp:txXfrm>
    </dsp:sp>
    <dsp:sp modelId="{422AD74F-02D5-4A1F-9A91-73C49A2177C6}">
      <dsp:nvSpPr>
        <dsp:cNvPr id="0" name=""/>
        <dsp:cNvSpPr/>
      </dsp:nvSpPr>
      <dsp:spPr>
        <a:xfrm>
          <a:off x="5571857" y="1463040"/>
          <a:ext cx="2648902" cy="1950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Predefined earning or costing rules to quantify the accomplishment of work</a:t>
          </a:r>
        </a:p>
      </dsp:txBody>
      <dsp:txXfrm>
        <a:off x="5667083" y="1558266"/>
        <a:ext cx="2458450" cy="17602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7A22B-9DEB-4D89-851A-0705D5124889}">
      <dsp:nvSpPr>
        <dsp:cNvPr id="0" name=""/>
        <dsp:cNvSpPr/>
      </dsp:nvSpPr>
      <dsp:spPr>
        <a:xfrm>
          <a:off x="0" y="88668"/>
          <a:ext cx="8229600" cy="86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/>
            <a:t>Without earned value management</a:t>
          </a:r>
        </a:p>
      </dsp:txBody>
      <dsp:txXfrm>
        <a:off x="42265" y="130933"/>
        <a:ext cx="8145070" cy="781270"/>
      </dsp:txXfrm>
    </dsp:sp>
    <dsp:sp modelId="{8C97886D-8430-4DDF-9481-78C5EDC707E8}">
      <dsp:nvSpPr>
        <dsp:cNvPr id="0" name=""/>
        <dsp:cNvSpPr/>
      </dsp:nvSpPr>
      <dsp:spPr>
        <a:xfrm>
          <a:off x="0" y="954468"/>
          <a:ext cx="8229600" cy="861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6990" rIns="263144" bIns="46990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/>
            <a:t>A simple comparison of just costs versus budget does not tell the whole story</a:t>
          </a:r>
        </a:p>
      </dsp:txBody>
      <dsp:txXfrm>
        <a:off x="0" y="954468"/>
        <a:ext cx="8229600" cy="861637"/>
      </dsp:txXfrm>
    </dsp:sp>
    <dsp:sp modelId="{D2133BD9-64B4-4A82-8057-EDA2A8B15584}">
      <dsp:nvSpPr>
        <dsp:cNvPr id="0" name=""/>
        <dsp:cNvSpPr/>
      </dsp:nvSpPr>
      <dsp:spPr>
        <a:xfrm>
          <a:off x="0" y="1816106"/>
          <a:ext cx="8229600" cy="86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/>
            <a:t>With earned value management</a:t>
          </a:r>
        </a:p>
      </dsp:txBody>
      <dsp:txXfrm>
        <a:off x="42265" y="1858371"/>
        <a:ext cx="8145070" cy="781270"/>
      </dsp:txXfrm>
    </dsp:sp>
    <dsp:sp modelId="{C9605642-368A-43B1-B0CF-2AC6E73313F1}">
      <dsp:nvSpPr>
        <dsp:cNvPr id="0" name=""/>
        <dsp:cNvSpPr/>
      </dsp:nvSpPr>
      <dsp:spPr>
        <a:xfrm>
          <a:off x="0" y="2681906"/>
          <a:ext cx="8229600" cy="2106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6990" rIns="263144" bIns="46990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/>
            <a:t>With predefined methods of quantifying the quantity of work accomplished, EVM provides much more information</a:t>
          </a:r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/>
            <a:t>A combined view gives an overview of project performance in terms of the original plan</a:t>
          </a:r>
        </a:p>
      </dsp:txBody>
      <dsp:txXfrm>
        <a:off x="0" y="2681906"/>
        <a:ext cx="8229600" cy="2106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5508CEA-876A-4D36-93A6-A92E136088B6}" type="datetimeFigureOut">
              <a:rPr lang="en-US"/>
              <a:pPr>
                <a:defRPr/>
              </a:pPr>
              <a:t>10/16/17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745693B-D95C-494B-9822-75BBDBDA5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51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C27680-4C5C-45A4-A4A8-63242F8E95D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98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45693B-D95C-494B-9822-75BBDBDA5E2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84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409EA-5DA7-4C50-8000-CD07BECC1245}" type="datetime1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77000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/>
              <a:t>Copyright ©2017 McGraw-Hill Education. All rights reserved.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95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65655" y="6514668"/>
            <a:ext cx="1066800" cy="329184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r>
              <a:rPr lang="en-US"/>
              <a:t>4-</a:t>
            </a:r>
            <a:fld id="{95688954-2857-4E29-96E1-FA714BE5CD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68748" y="1570180"/>
            <a:ext cx="8229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892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65655" y="6514668"/>
            <a:ext cx="1066800" cy="329184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B09D3A59-61FB-471C-B9B2-FA08901406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178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65655" y="6514668"/>
            <a:ext cx="1066800" cy="329184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r>
              <a:rPr lang="en-US"/>
              <a:t>4-</a:t>
            </a:r>
            <a:fld id="{270EB3DD-C83E-4F1F-B204-6FB992EFC2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68748" y="1597888"/>
            <a:ext cx="8229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182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65655" y="6514668"/>
            <a:ext cx="1066800" cy="329184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r>
              <a:rPr lang="en-US"/>
              <a:t>4-</a:t>
            </a:r>
            <a:fld id="{7F3A7721-BDDB-44FF-AB83-0A20300BF8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8748" y="1597888"/>
            <a:ext cx="8229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674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65655" y="6514668"/>
            <a:ext cx="1066800" cy="329184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r>
              <a:rPr lang="en-US"/>
              <a:t>4-</a:t>
            </a:r>
            <a:fld id="{15DF7372-B167-401E-AE07-169AFBE037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468748" y="1588652"/>
            <a:ext cx="8229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63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65655" y="6514668"/>
            <a:ext cx="1066800" cy="329184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573F52D5-1A32-4DA5-87A8-7FF09D0A3B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81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065655" y="6514668"/>
            <a:ext cx="1066800" cy="329184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r>
              <a:rPr lang="en-US"/>
              <a:t>4-</a:t>
            </a:r>
            <a:fld id="{6A41B504-A606-4E28-95F0-F3F23C7A90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2362200" y="65532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Copyright ©2017 McGraw-Hill Education.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30400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4: Project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LO4–1: Explain what projects are and how projects are organized.</a:t>
            </a:r>
          </a:p>
          <a:p>
            <a:r>
              <a:rPr lang="en-US"/>
              <a:t>LO4–2: Analyze projects using network-planning models.</a:t>
            </a:r>
          </a:p>
          <a:p>
            <a:r>
              <a:rPr lang="en-US"/>
              <a:t>LO4–3: Evaluate projects using earned value management.</a:t>
            </a:r>
          </a:p>
          <a:p>
            <a:r>
              <a:rPr lang="en-US"/>
              <a:t>LO4–4: Exemplify how network-planning models and earned value management are implemented in commercial software packages.</a:t>
            </a:r>
            <a:endParaRPr lang="en-US" dirty="0"/>
          </a:p>
        </p:txBody>
      </p:sp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77788" y="6535738"/>
            <a:ext cx="12223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 b="1" i="1">
                <a:solidFill>
                  <a:schemeClr val="bg1"/>
                </a:solidFill>
                <a:latin typeface="Times New Roman" pitchFamily="18" charset="0"/>
              </a:rPr>
              <a:t>McGraw-Hill/Irwin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 Breakdown Structure, Large Optical Scanner Design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4-</a:t>
            </a:r>
            <a:fld id="{B307486F-D057-4CED-8B67-A36E6794A95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4825" y="1640200"/>
            <a:ext cx="5692775" cy="491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6572864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Exhibit 4.3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Network-Planning Models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631635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4-</a:t>
            </a:r>
            <a:fld id="{E4393F26-A8D5-4F05-B279-10A145A4A36E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Path Method (CPM)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5725003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4-</a:t>
            </a:r>
            <a:fld id="{846A3A75-1EF7-4F15-9B12-8C07C6575CA0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Example 4.1 – Identify Activities and Construct Network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4-</a:t>
            </a:r>
            <a:fld id="{CCE7CB84-5915-4244-B695-0554E34E46CA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69" y="1778244"/>
            <a:ext cx="7586662" cy="4736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72864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Exhibit 4.4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Determine Early Start/Early Finish and Late Start/Late Finish Schedule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4-</a:t>
            </a:r>
            <a:fld id="{520AA259-E66B-45A9-B984-73AC0963EC8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32" y="1905000"/>
            <a:ext cx="8295735" cy="4426570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0" y="6572864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Exhibit 4.5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CPM with </a:t>
            </a:r>
            <a:r>
              <a:rPr lang="en-US" dirty="0" smtClean="0"/>
              <a:t>Three Activity </a:t>
            </a:r>
            <a:r>
              <a:rPr lang="en-US" dirty="0"/>
              <a:t>Time Estimates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activity times vary, a single time estimate may not be reliable</a:t>
            </a:r>
          </a:p>
          <a:p>
            <a:pPr lvl="1"/>
            <a:r>
              <a:rPr lang="en-US" dirty="0"/>
              <a:t>Instead, estimate three values</a:t>
            </a:r>
          </a:p>
          <a:p>
            <a:pPr lvl="2"/>
            <a:r>
              <a:rPr lang="en-US" dirty="0"/>
              <a:t>Minimum</a:t>
            </a:r>
          </a:p>
          <a:p>
            <a:pPr lvl="2"/>
            <a:r>
              <a:rPr lang="en-US" dirty="0"/>
              <a:t>Maximum</a:t>
            </a:r>
          </a:p>
          <a:p>
            <a:pPr lvl="2"/>
            <a:r>
              <a:rPr lang="en-US" dirty="0"/>
              <a:t>Most likely</a:t>
            </a:r>
          </a:p>
          <a:p>
            <a:r>
              <a:rPr lang="en-US" dirty="0"/>
              <a:t>This allows calculation of a probability estimate of completion time</a:t>
            </a:r>
          </a:p>
          <a:p>
            <a:r>
              <a:rPr lang="en-US" dirty="0"/>
              <a:t>This is the distinguishing characteristic of the PERT method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4-</a:t>
            </a:r>
            <a:fld id="{95DA09BE-20AA-4D27-A30C-AC63B10B941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PERT Method Calculations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4-</a:t>
            </a:r>
            <a:fld id="{2186497C-90F6-4BDE-B6CE-569DB118EE82}" type="slidenum">
              <a:rPr lang="en-US" smtClean="0"/>
              <a:pPr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1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= Optimistic time</a:t>
                </a:r>
              </a:p>
              <a:p>
                <a:r>
                  <a:rPr lang="en-US" dirty="0"/>
                  <a:t>m = Most likely time</a:t>
                </a:r>
              </a:p>
              <a:p>
                <a:r>
                  <a:rPr lang="en-US" dirty="0"/>
                  <a:t>b = Pessimistic time</a:t>
                </a:r>
              </a:p>
              <a:p>
                <a:endParaRPr lang="en-US" dirty="0"/>
              </a:p>
              <a:p>
                <a:r>
                  <a:rPr lang="en-US" dirty="0"/>
                  <a:t>ET = Expected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4 and 6 are constants</a:t>
                </a:r>
              </a:p>
              <a:p>
                <a:r>
                  <a:rPr lang="en-US" dirty="0"/>
                  <a:t>σ</a:t>
                </a:r>
                <a:r>
                  <a:rPr lang="en-US" baseline="30000" dirty="0"/>
                  <a:t>2</a:t>
                </a:r>
                <a:r>
                  <a:rPr lang="en-US" dirty="0"/>
                  <a:t> =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6 is a constant</a:t>
                </a:r>
              </a:p>
            </p:txBody>
          </p:sp>
        </mc:Choice>
        <mc:Fallback xmlns="">
          <p:sp>
            <p:nvSpPr>
              <p:cNvPr id="16" name="Content Placeholder 1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4.2 - Three Time Estimates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4-</a:t>
            </a:r>
            <a:fld id="{7C1506AA-AF99-4996-A3DF-0165D359C8C6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572864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Exhibit 4.6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81200"/>
            <a:ext cx="8252589" cy="358287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Example 4.2 - Network with </a:t>
            </a:r>
            <a:r>
              <a:rPr lang="en-US" dirty="0" smtClean="0"/>
              <a:t>Three Time </a:t>
            </a:r>
            <a:r>
              <a:rPr lang="en-US" dirty="0"/>
              <a:t>Estimates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4-</a:t>
            </a:r>
            <a:fld id="{17990A07-DA94-4EF0-81F1-F6108FEB55D0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981200"/>
            <a:ext cx="8667750" cy="3619500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0" y="6572864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Exhibit 4.7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4.2 – Three Time Estimates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2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Probability of finishing in 35 weeks (or less)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𝑐𝑝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nary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35−38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11.8889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=−0.87</m:t>
                    </m:r>
                  </m:oMath>
                </a14:m>
                <a:endParaRPr lang="en-US" dirty="0"/>
              </a:p>
              <a:p>
                <a:r>
                  <a:rPr lang="en-US" dirty="0"/>
                  <a:t>Yields probability of 19 percent of being completed in 35 weeks</a:t>
                </a:r>
              </a:p>
            </p:txBody>
          </p:sp>
        </mc:Choice>
        <mc:Fallback xmlns="">
          <p:sp>
            <p:nvSpPr>
              <p:cNvPr id="35842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4-</a:t>
            </a:r>
            <a:fld id="{E5591DB6-15A8-412B-BB7E-32C00270E8F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641078"/>
            <a:ext cx="5353050" cy="289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Project Management?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project?</a:t>
            </a:r>
          </a:p>
          <a:p>
            <a:pPr lvl="1"/>
            <a:r>
              <a:rPr lang="en-US" dirty="0"/>
              <a:t>A series of related jobs, usually directed toward some major output and requiring a significant period of time to perform</a:t>
            </a:r>
          </a:p>
          <a:p>
            <a:r>
              <a:rPr lang="en-US" dirty="0"/>
              <a:t>What is project management?</a:t>
            </a:r>
          </a:p>
          <a:p>
            <a:pPr lvl="1"/>
            <a:r>
              <a:rPr lang="en-US" dirty="0"/>
              <a:t>Planning, directing, and controlling resources (people, equipment, material) to meet the technical, cost, and time constraints of the project</a:t>
            </a:r>
          </a:p>
          <a:p>
            <a:r>
              <a:rPr lang="en-US" dirty="0"/>
              <a:t>Why is project management important?</a:t>
            </a:r>
          </a:p>
          <a:p>
            <a:pPr lvl="1"/>
            <a:r>
              <a:rPr lang="en-US" dirty="0"/>
              <a:t>At the highest levels of an organization, management often involves juggling a portfolio of projects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4-</a:t>
            </a:r>
            <a:fld id="{77006C81-EA61-4B63-9085-DA34362EB8D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Time-Cost Models and Project Crashing</a:t>
            </a:r>
            <a:endParaRPr lang="en-US" dirty="0"/>
          </a:p>
        </p:txBody>
      </p:sp>
      <p:sp>
        <p:nvSpPr>
          <p:cNvPr id="37890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time-cost model extends the CPM model to consider the trade-off between time required to complete an activity and total project cost</a:t>
            </a:r>
          </a:p>
          <a:p>
            <a:pPr lvl="1"/>
            <a:r>
              <a:rPr lang="en-US" dirty="0"/>
              <a:t>Considers direct activity costs, indirect costs of project, and activity completion times</a:t>
            </a:r>
          </a:p>
          <a:p>
            <a:r>
              <a:rPr lang="en-US" dirty="0"/>
              <a:t>It is often referred to as “crashing” the project to reduce overall duration</a:t>
            </a:r>
          </a:p>
          <a:p>
            <a:r>
              <a:rPr lang="en-US" dirty="0"/>
              <a:t>On the one hand, it costs money to expedite an activity</a:t>
            </a:r>
          </a:p>
          <a:p>
            <a:r>
              <a:rPr lang="en-US" dirty="0"/>
              <a:t>On the other hand, it costs money to sustain (or lengthen) the project</a:t>
            </a:r>
          </a:p>
          <a:p>
            <a:r>
              <a:rPr lang="en-US" dirty="0"/>
              <a:t>Costs associated with expediting activities are termed activity direct costs</a:t>
            </a:r>
          </a:p>
          <a:p>
            <a:r>
              <a:rPr lang="en-US" dirty="0"/>
              <a:t>Costs associated with sustaining the project are termed project indirect costs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4-</a:t>
            </a:r>
            <a:fld id="{D01F8C35-BB1E-41CF-933D-B8CC022D93F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Crashing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7990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4-</a:t>
            </a:r>
            <a:fld id="{54EF3603-C066-4C23-A8C1-CBB38ADC9F89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4.3 – Project Crashing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4-</a:t>
            </a:r>
            <a:fld id="{A9AEA09D-76DE-47E9-A1B9-10BDE037977A}" type="slidenum">
              <a:rPr lang="en-US"/>
              <a:pPr>
                <a:defRPr/>
              </a:pPr>
              <a:t>22</a:t>
            </a:fld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093" y="1752600"/>
            <a:ext cx="6627813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572864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Exhibit 4.8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4.3 – Project Crashing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4-</a:t>
            </a:r>
            <a:fld id="{5C630020-16CA-4FA6-9C52-80D09787DD35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6572864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Exhibit 4.9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6400"/>
            <a:ext cx="6655522" cy="21849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370" y="3886200"/>
            <a:ext cx="7282643" cy="260358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Managing Resources</a:t>
            </a:r>
          </a:p>
        </p:txBody>
      </p:sp>
      <p:sp>
        <p:nvSpPr>
          <p:cNvPr id="41986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Projects are not just planned, they must be managed</a:t>
            </a:r>
          </a:p>
          <a:p>
            <a:endParaRPr lang="en-US" dirty="0"/>
          </a:p>
          <a:p>
            <a:r>
              <a:rPr lang="en-US" dirty="0"/>
              <a:t>Charts and standard forms are useful</a:t>
            </a:r>
          </a:p>
          <a:p>
            <a:endParaRPr lang="en-US" dirty="0"/>
          </a:p>
          <a:p>
            <a:r>
              <a:rPr lang="en-US" dirty="0"/>
              <a:t>There are computer programs especially for this purpose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4-</a:t>
            </a:r>
            <a:fld id="{32F25BA2-9E06-413E-83F9-16DF40DFD0B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Control Charts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Charts provide an easily understood visual presentation</a:t>
            </a:r>
          </a:p>
          <a:p>
            <a:r>
              <a:rPr lang="en-US" dirty="0"/>
              <a:t>Software can be used to create the charts</a:t>
            </a:r>
          </a:p>
          <a:p>
            <a:r>
              <a:rPr lang="en-US" dirty="0"/>
              <a:t>Gantt charts show, in a graphic manner, the amount of time involved and the sequence of activities. Often referred to as a bar chart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4-</a:t>
            </a:r>
            <a:fld id="{47462214-AB37-4B6B-959D-55661242E5BF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3011" name="Picture 4" descr="C:\Users\gdeyong\AppData\Local\Temp\SNAGHTMLbbd3f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0501" y="1673352"/>
            <a:ext cx="4110038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6572864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Exhibit 4.11A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Report Samples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4-</a:t>
            </a:r>
            <a:fld id="{CC182F8B-FC25-44E5-AF7F-FA24419813DA}" type="slidenum">
              <a:rPr lang="en-US"/>
              <a:pPr>
                <a:defRPr/>
              </a:pPr>
              <a:t>26</a:t>
            </a:fld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76400"/>
            <a:ext cx="28940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676400"/>
            <a:ext cx="23939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676400"/>
            <a:ext cx="2984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263" y="4648200"/>
            <a:ext cx="71342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572864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Exhibit 4.11B-E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Earned Value Management (EVM)</a:t>
            </a:r>
          </a:p>
        </p:txBody>
      </p:sp>
      <p:sp>
        <p:nvSpPr>
          <p:cNvPr id="45058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technique for measuring project progress in an objective manner</a:t>
            </a:r>
          </a:p>
          <a:p>
            <a:endParaRPr lang="en-US" dirty="0"/>
          </a:p>
          <a:p>
            <a:r>
              <a:rPr lang="en-US" dirty="0"/>
              <a:t>Has the ability to combine measurements of scope, schedule, and cost in a project</a:t>
            </a:r>
          </a:p>
          <a:p>
            <a:endParaRPr lang="en-US" dirty="0"/>
          </a:p>
          <a:p>
            <a:r>
              <a:rPr lang="en-US" dirty="0"/>
              <a:t>Provides a method for evaluating the relative success of a project at a point in time</a:t>
            </a:r>
          </a:p>
          <a:p>
            <a:endParaRPr lang="en-US" dirty="0"/>
          </a:p>
          <a:p>
            <a:r>
              <a:rPr lang="en-US" dirty="0"/>
              <a:t>Can be applied to either revenue generation or cost projects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4-</a:t>
            </a:r>
            <a:fld id="{F2ED344C-DB10-41E9-B602-868BC2200E9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Earned Value Management – Essential Features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4-</a:t>
            </a:r>
            <a:fld id="{E9EAACD2-6380-4B8D-B8BF-3A4D5FCD834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Earned Value Management Charts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4-</a:t>
            </a:r>
            <a:fld id="{920A43FC-5D4B-4818-B127-C3B2617C6DB8}" type="slidenum">
              <a:rPr lang="en-US"/>
              <a:pPr>
                <a:defRPr/>
              </a:pPr>
              <a:t>29</a:t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75" y="1852613"/>
            <a:ext cx="30003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9213" y="1820863"/>
            <a:ext cx="30003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4518025"/>
            <a:ext cx="29908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4206875"/>
            <a:ext cx="2971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6572864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Exhibit 4.12 A-D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Development Projects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4-</a:t>
            </a:r>
            <a:fld id="{58C2D3CF-0392-4334-BF61-A05C74C6ADAF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7300" y="1615140"/>
            <a:ext cx="6629400" cy="491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6572864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Exhibit 4.1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Tracking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8552227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95688954-2857-4E29-96E1-FA714BE5CDE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568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4.4 – Budgeted Cost of Work Scheduled (BCWS)</a:t>
            </a:r>
          </a:p>
        </p:txBody>
      </p:sp>
      <p:sp>
        <p:nvSpPr>
          <p:cNvPr id="53250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At time “X”, Activity A is 100% complete (budgeted cost was $18K)</a:t>
            </a:r>
          </a:p>
          <a:p>
            <a:pPr lvl="1"/>
            <a:r>
              <a:rPr lang="en-US" dirty="0"/>
              <a:t>Activity A – 100% of $18K = $18K</a:t>
            </a:r>
          </a:p>
          <a:p>
            <a:r>
              <a:rPr lang="en-US" dirty="0"/>
              <a:t>At time “X”, Activity B is 80% complete (budgeted cost was $10K)</a:t>
            </a:r>
          </a:p>
          <a:p>
            <a:pPr lvl="1"/>
            <a:r>
              <a:rPr lang="en-US" dirty="0"/>
              <a:t>Activity B – 100% of $10K = $10K</a:t>
            </a:r>
          </a:p>
          <a:p>
            <a:r>
              <a:rPr lang="en-US" dirty="0"/>
              <a:t>At time “X”, Activity C is 70% complete (budgeted cost was $20K)</a:t>
            </a:r>
          </a:p>
          <a:p>
            <a:pPr lvl="1"/>
            <a:r>
              <a:rPr lang="en-US" dirty="0"/>
              <a:t>80% of this activity should be complete by now</a:t>
            </a:r>
          </a:p>
          <a:p>
            <a:pPr lvl="1"/>
            <a:r>
              <a:rPr lang="en-US" dirty="0"/>
              <a:t>Activity C – 80% of $20K = $16K</a:t>
            </a:r>
          </a:p>
          <a:p>
            <a:r>
              <a:rPr lang="en-US" dirty="0"/>
              <a:t>At time “X”, Activity D is 0% complete (budgeted cost was $40K)</a:t>
            </a:r>
          </a:p>
          <a:p>
            <a:pPr lvl="1"/>
            <a:r>
              <a:rPr lang="en-US" dirty="0"/>
              <a:t>15% of this activity should be complete by now</a:t>
            </a:r>
          </a:p>
          <a:p>
            <a:pPr lvl="1"/>
            <a:r>
              <a:rPr lang="en-US" dirty="0"/>
              <a:t>Activity D – 15% of $40K = $6K</a:t>
            </a:r>
          </a:p>
          <a:p>
            <a:r>
              <a:rPr lang="en-US" dirty="0"/>
              <a:t>BCWS = $18K + $10K + $16K + $6K = $50K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4-</a:t>
            </a:r>
            <a:fld id="{DBD1760A-366F-4F87-8AA3-B5E51D72EFA6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5209846"/>
            <a:ext cx="2819400" cy="162949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4.4 – Budgeted Cost of Work Performed (BCWP)</a:t>
            </a:r>
          </a:p>
        </p:txBody>
      </p:sp>
      <p:sp>
        <p:nvSpPr>
          <p:cNvPr id="5427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Activity A – 100% of $18K = $18K</a:t>
            </a:r>
          </a:p>
          <a:p>
            <a:r>
              <a:rPr lang="en-US"/>
              <a:t>Activity B – 80% of $10K = $8K</a:t>
            </a:r>
          </a:p>
          <a:p>
            <a:r>
              <a:rPr lang="en-US"/>
              <a:t>Activity C – 70% of $20K = $14K</a:t>
            </a:r>
          </a:p>
          <a:p>
            <a:r>
              <a:rPr lang="en-US"/>
              <a:t>Activity D – 0% of $40K = $0K</a:t>
            </a:r>
          </a:p>
          <a:p>
            <a:r>
              <a:rPr lang="en-US"/>
              <a:t>BCWP = $18K + $8K + $14K + $0K = $40K</a:t>
            </a:r>
          </a:p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4-</a:t>
            </a:r>
            <a:fld id="{0384ADC8-8E97-4AFF-AD01-6CDA59AA07D1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5209846"/>
            <a:ext cx="2819400" cy="162949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4.4 – Performance Measures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4-</a:t>
            </a:r>
            <a:fld id="{223B5E4B-27CC-4874-92E1-CAC0FBB7EA3A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1000" y="1948934"/>
            <a:ext cx="7142148" cy="369332"/>
          </a:xfrm>
          <a:prstGeom prst="rect">
            <a:avLst/>
          </a:prstGeom>
          <a:blipFill rotWithShape="1">
            <a:blip r:embed="rId2"/>
            <a:stretch>
              <a:fillRect t="-8333" b="-26667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</a:rPr>
              <a:t> 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1000" y="2667000"/>
            <a:ext cx="5935343" cy="645177"/>
          </a:xfrm>
          <a:prstGeom prst="rect">
            <a:avLst/>
          </a:prstGeom>
          <a:blipFill rotWithShape="1">
            <a:blip r:embed="rId3"/>
            <a:stretch>
              <a:fillRect r="-925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</a:rPr>
              <a:t> </a:t>
            </a:r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1000" y="3830053"/>
            <a:ext cx="6243184" cy="369332"/>
          </a:xfrm>
          <a:prstGeom prst="rect">
            <a:avLst/>
          </a:prstGeom>
          <a:blipFill rotWithShape="1">
            <a:blip r:embed="rId4"/>
            <a:stretch>
              <a:fillRect t="-8197" b="-24590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</a:rPr>
              <a:t> </a:t>
            </a:r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1000" y="4571999"/>
            <a:ext cx="5496120" cy="645177"/>
          </a:xfrm>
          <a:prstGeom prst="rect">
            <a:avLst/>
          </a:prstGeom>
          <a:blipFill rotWithShape="1">
            <a:blip r:embed="rId5"/>
            <a:stretch>
              <a:fillRect r="-888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</a:rPr>
              <a:t> 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Project Management: Information Systems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Two of the leading companies are Microsoft, with Microsoft Project, and Primavera, with Primavera Project Planner</a:t>
            </a:r>
          </a:p>
          <a:p>
            <a:r>
              <a:rPr lang="en-US" dirty="0"/>
              <a:t>The Microsoft Project program comes with an excellent online tutorial, which is one reason for its overwhelming popularity with project managers tracking midsized projects</a:t>
            </a:r>
          </a:p>
          <a:p>
            <a:r>
              <a:rPr lang="en-US" dirty="0"/>
              <a:t>For managing very large projects or programs having several projects, Primavera Project Planner is often the choice</a:t>
            </a:r>
          </a:p>
          <a:p>
            <a:r>
              <a:rPr lang="en-US" dirty="0"/>
              <a:t>Primavera was the first major vendor of this type of software and has possibly the most sophisticated capability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4-</a:t>
            </a:r>
            <a:fld id="{FD97815D-81BE-4F46-B4E2-93756B9509D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Capabilities of the Software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addition to scheduling tasks, a major capability of all these software packages is assigning resources to competing tasks and projects </a:t>
            </a:r>
          </a:p>
          <a:p>
            <a:pPr lvl="1"/>
            <a:r>
              <a:rPr lang="en-US"/>
              <a:t>For example, the systems can schedule back labor and equipment for a project</a:t>
            </a:r>
          </a:p>
          <a:p>
            <a:r>
              <a:rPr lang="en-US"/>
              <a:t>Mid- to high-level project management information systems (PMIS) software can also resolve over-allocations through a “leveling” feature</a:t>
            </a:r>
          </a:p>
          <a:p>
            <a:r>
              <a:rPr lang="en-US"/>
              <a:t>Several rules of thumb can be used such as:</a:t>
            </a:r>
          </a:p>
          <a:p>
            <a:pPr lvl="1"/>
            <a:r>
              <a:rPr lang="en-US"/>
              <a:t>You can specify that low-priority tasks should be delayed until higher-priority ones are complete</a:t>
            </a:r>
          </a:p>
          <a:p>
            <a:pPr lvl="1"/>
            <a:r>
              <a:rPr lang="en-US"/>
              <a:t>Or that the project should end before or after the original deadline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4-</a:t>
            </a:r>
            <a:fld id="{683E4AFE-A15F-4F7C-BA91-036AF75747DD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Projects can be categorized into four major types: product change, process change, research and development, and alliance and partnerships</a:t>
            </a:r>
          </a:p>
          <a:p>
            <a:r>
              <a:rPr lang="en-US" dirty="0"/>
              <a:t>The project team can be organized in different ways</a:t>
            </a:r>
          </a:p>
          <a:p>
            <a:pPr lvl="1"/>
            <a:r>
              <a:rPr lang="en-US" dirty="0"/>
              <a:t>Pure project, functional project, and matrix project</a:t>
            </a:r>
          </a:p>
          <a:p>
            <a:r>
              <a:rPr lang="en-US" dirty="0"/>
              <a:t>The activities of the projects are organized according to the work breakdown structure</a:t>
            </a:r>
          </a:p>
          <a:p>
            <a:r>
              <a:rPr lang="en-US" dirty="0"/>
              <a:t>The critical path method (CPM) is the most widely used approach to scheduling projects</a:t>
            </a:r>
          </a:p>
          <a:p>
            <a:pPr lvl="1"/>
            <a:r>
              <a:rPr lang="en-US" dirty="0"/>
              <a:t>The goal is to find the earliest time that the entire project can be completed</a:t>
            </a:r>
          </a:p>
          <a:p>
            <a:pPr lvl="1"/>
            <a:r>
              <a:rPr lang="en-US" dirty="0"/>
              <a:t>Also identify what activities are critical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95688954-2857-4E29-96E1-FA714BE5CDE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346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  <a:r>
              <a:rPr lang="en-US" sz="2000" dirty="0"/>
              <a:t>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key aspect to managing a project is understanding the current status of its activities</a:t>
            </a:r>
          </a:p>
          <a:p>
            <a:r>
              <a:rPr lang="en-US" dirty="0"/>
              <a:t>Earned value management (EVM) is a technique commonly used for measuring project progress</a:t>
            </a:r>
          </a:p>
          <a:p>
            <a:r>
              <a:rPr lang="en-US" dirty="0"/>
              <a:t>The techniques and concepts described in this chapter are implemented in commercially available software packages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95688954-2857-4E29-96E1-FA714BE5CDE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787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A project structured where a self-contained team works full time on the project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Specific events that upon completion mark important progress toward completing a project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This defines the hierarchy of project tasks, subtasks, and work packages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Pieces of work in a project that consume time to complete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 chart that shows both the time and sequence for completing the activities in a project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Activities that in sequence form the longest chain in a project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difference between the late and early start time for an activity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When activities are scheduled with probabilistic task times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procedure used to reduce project completion time by trading off time versus cost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 key assumption related to the resources needed to complete activities when using the critical path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95688954-2857-4E29-96E1-FA714BE5CDE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06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Structure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837890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4-</a:t>
            </a:r>
            <a:fld id="{EDD5BD80-507A-45B8-A982-FB75447CD4B6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Pure Project Structure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4-</a:t>
            </a:r>
            <a:fld id="{D053EB5C-20D4-499E-A450-7B7D64CB2A31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Functional Project Structure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400" y="1600200"/>
          <a:ext cx="8153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4-</a:t>
            </a:r>
            <a:fld id="{73AD1769-87C0-484A-9899-34A8BB7C4F2C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81200" y="4953000"/>
            <a:ext cx="56388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Matrix Project Structure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1534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4-</a:t>
            </a:r>
            <a:fld id="{00581532-CFB9-45F6-9206-FCEF198C31F2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33600" y="4495800"/>
            <a:ext cx="526573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Defining the Project</a:t>
            </a:r>
          </a:p>
        </p:txBody>
      </p:sp>
      <p:sp>
        <p:nvSpPr>
          <p:cNvPr id="2355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Statement of Work</a:t>
            </a:r>
          </a:p>
          <a:p>
            <a:pPr lvl="1"/>
            <a:r>
              <a:rPr lang="en-US" dirty="0"/>
              <a:t>A written description of the objectives to be achieved</a:t>
            </a:r>
          </a:p>
          <a:p>
            <a:r>
              <a:rPr lang="en-US" dirty="0"/>
              <a:t>Task</a:t>
            </a:r>
          </a:p>
          <a:p>
            <a:pPr lvl="1"/>
            <a:r>
              <a:rPr lang="en-US" dirty="0"/>
              <a:t>A further subdivision of a project – usually shorter than several months and performed by a single group or organization</a:t>
            </a:r>
          </a:p>
          <a:p>
            <a:r>
              <a:rPr lang="en-US" dirty="0"/>
              <a:t>Work Package</a:t>
            </a:r>
          </a:p>
          <a:p>
            <a:pPr lvl="1"/>
            <a:r>
              <a:rPr lang="en-US" dirty="0"/>
              <a:t>A group of activities combined to be assignable to a single organizational unit</a:t>
            </a:r>
          </a:p>
          <a:p>
            <a:r>
              <a:rPr lang="en-US" dirty="0"/>
              <a:t>Project Milestone</a:t>
            </a:r>
          </a:p>
          <a:p>
            <a:pPr lvl="1"/>
            <a:r>
              <a:rPr lang="en-US" dirty="0"/>
              <a:t>Specific events in the life of the project</a:t>
            </a:r>
          </a:p>
          <a:p>
            <a:r>
              <a:rPr lang="en-US" dirty="0"/>
              <a:t>Work Breakdown Structure</a:t>
            </a:r>
          </a:p>
          <a:p>
            <a:pPr lvl="1"/>
            <a:r>
              <a:rPr lang="en-US" dirty="0"/>
              <a:t>Defines the hierarchy of project tasks, subtasks, and work packages</a:t>
            </a:r>
          </a:p>
          <a:p>
            <a:r>
              <a:rPr lang="en-US" dirty="0"/>
              <a:t>Activities</a:t>
            </a:r>
          </a:p>
          <a:p>
            <a:pPr lvl="1"/>
            <a:r>
              <a:rPr lang="en-US" dirty="0"/>
              <a:t>Pieces of work that consume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4-</a:t>
            </a:r>
            <a:fld id="{E7D435F8-E8B8-4497-8097-4A3CBC2F8D4F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Work Breakdown Structure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4-</a:t>
            </a:r>
            <a:fld id="{892E8253-ECB7-4D0E-A19B-FA5EAE8D5495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286000"/>
            <a:ext cx="6561138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266700" y="24384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w Cen MT" pitchFamily="34" charset="0"/>
              </a:rPr>
              <a:t>Overview</a:t>
            </a:r>
          </a:p>
        </p:txBody>
      </p:sp>
      <p:sp>
        <p:nvSpPr>
          <p:cNvPr id="25604" name="TextBox 6"/>
          <p:cNvSpPr txBox="1">
            <a:spLocks noChangeArrowheads="1"/>
          </p:cNvSpPr>
          <p:nvPr/>
        </p:nvSpPr>
        <p:spPr bwMode="auto">
          <a:xfrm>
            <a:off x="419100" y="47244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w Cen MT" pitchFamily="34" charset="0"/>
              </a:rPr>
              <a:t>Details</a:t>
            </a:r>
          </a:p>
        </p:txBody>
      </p:sp>
      <p:cxnSp>
        <p:nvCxnSpPr>
          <p:cNvPr id="8" name="Straight Arrow Connector 7"/>
          <p:cNvCxnSpPr>
            <a:stCxn id="25603" idx="2"/>
            <a:endCxn id="25604" idx="0"/>
          </p:cNvCxnSpPr>
          <p:nvPr/>
        </p:nvCxnSpPr>
        <p:spPr>
          <a:xfrm>
            <a:off x="838200" y="2808288"/>
            <a:ext cx="0" cy="1916112"/>
          </a:xfrm>
          <a:prstGeom prst="straightConnector1">
            <a:avLst/>
          </a:prstGeom>
          <a:ln w="508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6572864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Exhibit 4.2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1">
      <a:dk1>
        <a:srgbClr val="0A658C"/>
      </a:dk1>
      <a:lt1>
        <a:sysClr val="window" lastClr="FFFFFF"/>
      </a:lt1>
      <a:dk2>
        <a:srgbClr val="0A658C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Jacobs_15e_ppttemplate</Template>
  <TotalTime>1332</TotalTime>
  <Words>1898</Words>
  <Application>Microsoft Macintosh PowerPoint</Application>
  <PresentationFormat>On-screen Show (4:3)</PresentationFormat>
  <Paragraphs>261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Calibri</vt:lpstr>
      <vt:lpstr>Cambria Math</vt:lpstr>
      <vt:lpstr>Times New Roman</vt:lpstr>
      <vt:lpstr>Tw Cen MT</vt:lpstr>
      <vt:lpstr>Arial</vt:lpstr>
      <vt:lpstr>Clarity</vt:lpstr>
      <vt:lpstr>Chapter 4: Project Management</vt:lpstr>
      <vt:lpstr>What is Project Management?</vt:lpstr>
      <vt:lpstr>Types of Development Projects</vt:lpstr>
      <vt:lpstr>Project Structure</vt:lpstr>
      <vt:lpstr>Pure Project Structure</vt:lpstr>
      <vt:lpstr>Functional Project Structure</vt:lpstr>
      <vt:lpstr>Matrix Project Structure</vt:lpstr>
      <vt:lpstr>Defining the Project</vt:lpstr>
      <vt:lpstr>Work Breakdown Structure Example</vt:lpstr>
      <vt:lpstr>Work Breakdown Structure, Large Optical Scanner Design</vt:lpstr>
      <vt:lpstr>Network-Planning Models</vt:lpstr>
      <vt:lpstr>Critical Path Method (CPM)</vt:lpstr>
      <vt:lpstr>Example 4.1 – Identify Activities and Construct Network</vt:lpstr>
      <vt:lpstr>Determine Early Start/Early Finish and Late Start/Late Finish Schedule</vt:lpstr>
      <vt:lpstr>CPM with Three Activity Time Estimates</vt:lpstr>
      <vt:lpstr>PERT Method Calculations</vt:lpstr>
      <vt:lpstr>Example 4.2 - Three Time Estimates</vt:lpstr>
      <vt:lpstr>Example 4.2 - Network with Three Time Estimates</vt:lpstr>
      <vt:lpstr>Example 4.2 – Three Time Estimates </vt:lpstr>
      <vt:lpstr>Time-Cost Models and Project Crashing</vt:lpstr>
      <vt:lpstr>Project Crashing</vt:lpstr>
      <vt:lpstr>Example 4.3 – Project Crashing</vt:lpstr>
      <vt:lpstr>Example 4.3 – Project Crashing</vt:lpstr>
      <vt:lpstr>Managing Resources</vt:lpstr>
      <vt:lpstr>Project Control Charts</vt:lpstr>
      <vt:lpstr>Project Report Samples</vt:lpstr>
      <vt:lpstr>Earned Value Management (EVM)</vt:lpstr>
      <vt:lpstr>Earned Value Management – Essential Features</vt:lpstr>
      <vt:lpstr>Earned Value Management Charts</vt:lpstr>
      <vt:lpstr>Project Tracking</vt:lpstr>
      <vt:lpstr>Example 4.4 – Budgeted Cost of Work Scheduled (BCWS)</vt:lpstr>
      <vt:lpstr>Example 4.4 – Budgeted Cost of Work Performed (BCWP)</vt:lpstr>
      <vt:lpstr>Example 4.4 – Performance Measures</vt:lpstr>
      <vt:lpstr>Project Management: Information Systems</vt:lpstr>
      <vt:lpstr>Other Capabilities of the Software</vt:lpstr>
      <vt:lpstr>Summary</vt:lpstr>
      <vt:lpstr>Summary Continued</vt:lpstr>
      <vt:lpstr>Practice Exam</vt:lpstr>
    </vt:vector>
  </TitlesOfParts>
  <Manager>Camille Corum</Manager>
  <Company>The McGraw-Hill Companies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</dc:title>
  <dc:subject>Operations Management</dc:subject>
  <dc:creator>Dr. Ronny Richardson (DrRonnyRichardson@gmail.com)</dc:creator>
  <cp:lastModifiedBy>Xin James He</cp:lastModifiedBy>
  <cp:revision>58</cp:revision>
  <dcterms:created xsi:type="dcterms:W3CDTF">2012-08-16T13:11:05Z</dcterms:created>
  <dcterms:modified xsi:type="dcterms:W3CDTF">2017-10-17T00:35:02Z</dcterms:modified>
</cp:coreProperties>
</file>