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4" r:id="rId1"/>
  </p:sldMasterIdLst>
  <p:notesMasterIdLst>
    <p:notesMasterId r:id="rId29"/>
  </p:notesMasterIdLst>
  <p:sldIdLst>
    <p:sldId id="256" r:id="rId2"/>
    <p:sldId id="282" r:id="rId3"/>
    <p:sldId id="259" r:id="rId4"/>
    <p:sldId id="260" r:id="rId5"/>
    <p:sldId id="261" r:id="rId6"/>
    <p:sldId id="283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6" r:id="rId15"/>
    <p:sldId id="287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9" r:id="rId26"/>
    <p:sldId id="290" r:id="rId27"/>
    <p:sldId id="28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18" autoAdjust="0"/>
    <p:restoredTop sz="96310" autoAdjust="0"/>
  </p:normalViewPr>
  <p:slideViewPr>
    <p:cSldViewPr>
      <p:cViewPr varScale="1">
        <p:scale>
          <a:sx n="90" d="100"/>
          <a:sy n="90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64E4B-9E03-4271-90C8-6E4D64FA03C6}" type="doc">
      <dgm:prSet loTypeId="urn:microsoft.com/office/officeart/2005/8/layout/list1" loCatId="list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en-US"/>
        </a:p>
      </dgm:t>
    </dgm:pt>
    <dgm:pt modelId="{9EC2FF00-C236-4935-805D-AAE476057FF0}">
      <dgm:prSet phldrT="[Text]"/>
      <dgm:spPr/>
      <dgm:t>
        <a:bodyPr/>
        <a:lstStyle/>
        <a:p>
          <a:r>
            <a:rPr lang="en-US" dirty="0"/>
            <a:t>Long range</a:t>
          </a:r>
        </a:p>
      </dgm:t>
    </dgm:pt>
    <dgm:pt modelId="{72A2DC25-DDDA-40B3-9C5C-DE81A9BE4054}" type="parTrans" cxnId="{224F7269-7D61-4979-810D-58C60F446BA5}">
      <dgm:prSet/>
      <dgm:spPr/>
      <dgm:t>
        <a:bodyPr/>
        <a:lstStyle/>
        <a:p>
          <a:endParaRPr lang="en-US"/>
        </a:p>
      </dgm:t>
    </dgm:pt>
    <dgm:pt modelId="{8BF32CAE-6A47-47B4-863A-04A2FCDDFFFE}" type="sibTrans" cxnId="{224F7269-7D61-4979-810D-58C60F446BA5}">
      <dgm:prSet/>
      <dgm:spPr/>
      <dgm:t>
        <a:bodyPr/>
        <a:lstStyle/>
        <a:p>
          <a:endParaRPr lang="en-US"/>
        </a:p>
      </dgm:t>
    </dgm:pt>
    <dgm:pt modelId="{46430CE9-2DF0-4082-8CDB-2C0B6F58533E}">
      <dgm:prSet phldrT="[Text]"/>
      <dgm:spPr/>
      <dgm:t>
        <a:bodyPr/>
        <a:lstStyle/>
        <a:p>
          <a:r>
            <a:rPr lang="en-US" dirty="0"/>
            <a:t>Greater than one year</a:t>
          </a:r>
        </a:p>
      </dgm:t>
    </dgm:pt>
    <dgm:pt modelId="{18A32062-E170-4BB4-B0FC-02870F96D8FC}" type="parTrans" cxnId="{22052F26-0C49-4642-ACAA-3AE6FDF68E87}">
      <dgm:prSet/>
      <dgm:spPr/>
      <dgm:t>
        <a:bodyPr/>
        <a:lstStyle/>
        <a:p>
          <a:endParaRPr lang="en-US"/>
        </a:p>
      </dgm:t>
    </dgm:pt>
    <dgm:pt modelId="{73A3E222-AF5D-4D65-A827-AC5CCF6C90A5}" type="sibTrans" cxnId="{22052F26-0C49-4642-ACAA-3AE6FDF68E87}">
      <dgm:prSet/>
      <dgm:spPr/>
      <dgm:t>
        <a:bodyPr/>
        <a:lstStyle/>
        <a:p>
          <a:endParaRPr lang="en-US"/>
        </a:p>
      </dgm:t>
    </dgm:pt>
    <dgm:pt modelId="{A4AD7D24-99E5-4CDF-AC8E-7F9FD07D48D6}">
      <dgm:prSet phldrT="[Text]"/>
      <dgm:spPr/>
      <dgm:t>
        <a:bodyPr/>
        <a:lstStyle/>
        <a:p>
          <a:r>
            <a:rPr lang="en-US" dirty="0"/>
            <a:t>Intermediate range</a:t>
          </a:r>
        </a:p>
      </dgm:t>
    </dgm:pt>
    <dgm:pt modelId="{7ECD55AC-C5F8-4379-AD22-67DE5C33F9DC}" type="parTrans" cxnId="{6731E095-AE19-47A9-8D8F-0C1F9A7832E4}">
      <dgm:prSet/>
      <dgm:spPr/>
      <dgm:t>
        <a:bodyPr/>
        <a:lstStyle/>
        <a:p>
          <a:endParaRPr lang="en-US"/>
        </a:p>
      </dgm:t>
    </dgm:pt>
    <dgm:pt modelId="{2D5B11DE-9503-4CCF-89CC-673569F9D6C0}" type="sibTrans" cxnId="{6731E095-AE19-47A9-8D8F-0C1F9A7832E4}">
      <dgm:prSet/>
      <dgm:spPr/>
      <dgm:t>
        <a:bodyPr/>
        <a:lstStyle/>
        <a:p>
          <a:endParaRPr lang="en-US"/>
        </a:p>
      </dgm:t>
    </dgm:pt>
    <dgm:pt modelId="{616C9361-C72C-4EE3-A25E-8026709988C4}">
      <dgm:prSet phldrT="[Text]"/>
      <dgm:spPr/>
      <dgm:t>
        <a:bodyPr/>
        <a:lstStyle/>
        <a:p>
          <a:r>
            <a:rPr lang="en-US" dirty="0"/>
            <a:t>Monthly or quarterly plans covering the next 6 to 18 months</a:t>
          </a:r>
        </a:p>
      </dgm:t>
    </dgm:pt>
    <dgm:pt modelId="{0E5347E4-DC63-4C03-BFE9-49E98A6C4228}" type="parTrans" cxnId="{73332691-3714-4404-A959-DF31EB2F4080}">
      <dgm:prSet/>
      <dgm:spPr/>
      <dgm:t>
        <a:bodyPr/>
        <a:lstStyle/>
        <a:p>
          <a:endParaRPr lang="en-US"/>
        </a:p>
      </dgm:t>
    </dgm:pt>
    <dgm:pt modelId="{9B61F75F-965F-480F-B5E0-C2DB7C0CF231}" type="sibTrans" cxnId="{73332691-3714-4404-A959-DF31EB2F4080}">
      <dgm:prSet/>
      <dgm:spPr/>
      <dgm:t>
        <a:bodyPr/>
        <a:lstStyle/>
        <a:p>
          <a:endParaRPr lang="en-US"/>
        </a:p>
      </dgm:t>
    </dgm:pt>
    <dgm:pt modelId="{56432C54-61B6-4374-BFFB-C1EAD15C283B}">
      <dgm:prSet phldrT="[Text]"/>
      <dgm:spPr/>
      <dgm:t>
        <a:bodyPr/>
        <a:lstStyle/>
        <a:p>
          <a:r>
            <a:rPr lang="en-US" dirty="0"/>
            <a:t>Short range</a:t>
          </a:r>
        </a:p>
      </dgm:t>
    </dgm:pt>
    <dgm:pt modelId="{11653843-753E-4BF3-9E08-7FC573CC0E7D}" type="parTrans" cxnId="{4C5C668F-6F07-4DCA-AC50-BB9C2DB49782}">
      <dgm:prSet/>
      <dgm:spPr/>
      <dgm:t>
        <a:bodyPr/>
        <a:lstStyle/>
        <a:p>
          <a:endParaRPr lang="en-US"/>
        </a:p>
      </dgm:t>
    </dgm:pt>
    <dgm:pt modelId="{432D2B4C-FEF9-499B-B22F-5F63A710A71B}" type="sibTrans" cxnId="{4C5C668F-6F07-4DCA-AC50-BB9C2DB49782}">
      <dgm:prSet/>
      <dgm:spPr/>
      <dgm:t>
        <a:bodyPr/>
        <a:lstStyle/>
        <a:p>
          <a:endParaRPr lang="en-US"/>
        </a:p>
      </dgm:t>
    </dgm:pt>
    <dgm:pt modelId="{ADFC81A8-4692-42CC-9070-1A6D69C76ABF}">
      <dgm:prSet phldrT="[Text]"/>
      <dgm:spPr/>
      <dgm:t>
        <a:bodyPr/>
        <a:lstStyle/>
        <a:p>
          <a:r>
            <a:rPr lang="en-US" dirty="0"/>
            <a:t>Less than one month</a:t>
          </a:r>
        </a:p>
      </dgm:t>
    </dgm:pt>
    <dgm:pt modelId="{B770BAF9-A666-4BE1-BEBE-103735E01B50}" type="parTrans" cxnId="{B57827E1-703D-47DA-BA37-C17B7C592425}">
      <dgm:prSet/>
      <dgm:spPr/>
      <dgm:t>
        <a:bodyPr/>
        <a:lstStyle/>
        <a:p>
          <a:endParaRPr lang="en-US"/>
        </a:p>
      </dgm:t>
    </dgm:pt>
    <dgm:pt modelId="{B852F571-68A5-4E76-8F89-20C252869747}" type="sibTrans" cxnId="{B57827E1-703D-47DA-BA37-C17B7C592425}">
      <dgm:prSet/>
      <dgm:spPr/>
      <dgm:t>
        <a:bodyPr/>
        <a:lstStyle/>
        <a:p>
          <a:endParaRPr lang="en-US"/>
        </a:p>
      </dgm:t>
    </dgm:pt>
    <dgm:pt modelId="{54F439E9-2356-4039-BF4E-14F4F71A5645}" type="pres">
      <dgm:prSet presAssocID="{D5F64E4B-9E03-4271-90C8-6E4D64FA03C6}" presName="linear" presStyleCnt="0">
        <dgm:presLayoutVars>
          <dgm:dir/>
          <dgm:animLvl val="lvl"/>
          <dgm:resizeHandles val="exact"/>
        </dgm:presLayoutVars>
      </dgm:prSet>
      <dgm:spPr/>
    </dgm:pt>
    <dgm:pt modelId="{EDD6E648-D5AE-4731-8E2F-F842BEB44A26}" type="pres">
      <dgm:prSet presAssocID="{9EC2FF00-C236-4935-805D-AAE476057FF0}" presName="parentLin" presStyleCnt="0"/>
      <dgm:spPr/>
    </dgm:pt>
    <dgm:pt modelId="{4BDC7167-96A2-410A-919E-65DF365369C6}" type="pres">
      <dgm:prSet presAssocID="{9EC2FF00-C236-4935-805D-AAE476057FF0}" presName="parentLeftMargin" presStyleLbl="node1" presStyleIdx="0" presStyleCnt="3"/>
      <dgm:spPr/>
    </dgm:pt>
    <dgm:pt modelId="{B226CFE7-39F2-4162-B91E-EDC8DC603DB7}" type="pres">
      <dgm:prSet presAssocID="{9EC2FF00-C236-4935-805D-AAE476057FF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330468-DA9B-4F5D-A0B2-2BBB3C16E114}" type="pres">
      <dgm:prSet presAssocID="{9EC2FF00-C236-4935-805D-AAE476057FF0}" presName="negativeSpace" presStyleCnt="0"/>
      <dgm:spPr/>
    </dgm:pt>
    <dgm:pt modelId="{128467C6-4B2F-40DA-A883-B9945E0776C3}" type="pres">
      <dgm:prSet presAssocID="{9EC2FF00-C236-4935-805D-AAE476057FF0}" presName="childText" presStyleLbl="conFgAcc1" presStyleIdx="0" presStyleCnt="3">
        <dgm:presLayoutVars>
          <dgm:bulletEnabled val="1"/>
        </dgm:presLayoutVars>
      </dgm:prSet>
      <dgm:spPr/>
    </dgm:pt>
    <dgm:pt modelId="{F933BDCA-EE2B-4BD6-B6EB-770BBF32401F}" type="pres">
      <dgm:prSet presAssocID="{8BF32CAE-6A47-47B4-863A-04A2FCDDFFFE}" presName="spaceBetweenRectangles" presStyleCnt="0"/>
      <dgm:spPr/>
    </dgm:pt>
    <dgm:pt modelId="{56173C65-E5AA-4769-9213-1573CDA41885}" type="pres">
      <dgm:prSet presAssocID="{A4AD7D24-99E5-4CDF-AC8E-7F9FD07D48D6}" presName="parentLin" presStyleCnt="0"/>
      <dgm:spPr/>
    </dgm:pt>
    <dgm:pt modelId="{58AB9DDA-EF11-4795-B073-0F6F513599F0}" type="pres">
      <dgm:prSet presAssocID="{A4AD7D24-99E5-4CDF-AC8E-7F9FD07D48D6}" presName="parentLeftMargin" presStyleLbl="node1" presStyleIdx="0" presStyleCnt="3"/>
      <dgm:spPr/>
    </dgm:pt>
    <dgm:pt modelId="{05B6A6A7-E3EF-42A6-BE7A-3F37AB76E1DA}" type="pres">
      <dgm:prSet presAssocID="{A4AD7D24-99E5-4CDF-AC8E-7F9FD07D48D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B2156D-0C89-4C72-B8E5-E5DD48844849}" type="pres">
      <dgm:prSet presAssocID="{A4AD7D24-99E5-4CDF-AC8E-7F9FD07D48D6}" presName="negativeSpace" presStyleCnt="0"/>
      <dgm:spPr/>
    </dgm:pt>
    <dgm:pt modelId="{84FF9390-A9F1-4786-98EF-12DF1CFBBFEC}" type="pres">
      <dgm:prSet presAssocID="{A4AD7D24-99E5-4CDF-AC8E-7F9FD07D48D6}" presName="childText" presStyleLbl="conFgAcc1" presStyleIdx="1" presStyleCnt="3">
        <dgm:presLayoutVars>
          <dgm:bulletEnabled val="1"/>
        </dgm:presLayoutVars>
      </dgm:prSet>
      <dgm:spPr/>
    </dgm:pt>
    <dgm:pt modelId="{EF921910-28EC-4798-8CC8-7D12A8CCB400}" type="pres">
      <dgm:prSet presAssocID="{2D5B11DE-9503-4CCF-89CC-673569F9D6C0}" presName="spaceBetweenRectangles" presStyleCnt="0"/>
      <dgm:spPr/>
    </dgm:pt>
    <dgm:pt modelId="{1149109E-1A93-4A6C-8CA4-0C8CAD35B05D}" type="pres">
      <dgm:prSet presAssocID="{56432C54-61B6-4374-BFFB-C1EAD15C283B}" presName="parentLin" presStyleCnt="0"/>
      <dgm:spPr/>
    </dgm:pt>
    <dgm:pt modelId="{84988C83-02DC-46B9-BEDF-43A5ABEF41DD}" type="pres">
      <dgm:prSet presAssocID="{56432C54-61B6-4374-BFFB-C1EAD15C283B}" presName="parentLeftMargin" presStyleLbl="node1" presStyleIdx="1" presStyleCnt="3"/>
      <dgm:spPr/>
    </dgm:pt>
    <dgm:pt modelId="{D440E789-C74D-442D-9661-40C8749E4763}" type="pres">
      <dgm:prSet presAssocID="{56432C54-61B6-4374-BFFB-C1EAD15C283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39A114A-B07B-4289-A822-90A170DB14E3}" type="pres">
      <dgm:prSet presAssocID="{56432C54-61B6-4374-BFFB-C1EAD15C283B}" presName="negativeSpace" presStyleCnt="0"/>
      <dgm:spPr/>
    </dgm:pt>
    <dgm:pt modelId="{6BE7A7C0-9321-4BED-80CA-639A9E724A8B}" type="pres">
      <dgm:prSet presAssocID="{56432C54-61B6-4374-BFFB-C1EAD15C283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C5C668F-6F07-4DCA-AC50-BB9C2DB49782}" srcId="{D5F64E4B-9E03-4271-90C8-6E4D64FA03C6}" destId="{56432C54-61B6-4374-BFFB-C1EAD15C283B}" srcOrd="2" destOrd="0" parTransId="{11653843-753E-4BF3-9E08-7FC573CC0E7D}" sibTransId="{432D2B4C-FEF9-499B-B22F-5F63A710A71B}"/>
    <dgm:cxn modelId="{2625FCE6-2A6F-4573-A28D-5246CBBFDEB2}" type="presOf" srcId="{56432C54-61B6-4374-BFFB-C1EAD15C283B}" destId="{D440E789-C74D-442D-9661-40C8749E4763}" srcOrd="1" destOrd="0" presId="urn:microsoft.com/office/officeart/2005/8/layout/list1"/>
    <dgm:cxn modelId="{32CB4068-F9D1-41BA-AF94-8DB0C7540F23}" type="presOf" srcId="{56432C54-61B6-4374-BFFB-C1EAD15C283B}" destId="{84988C83-02DC-46B9-BEDF-43A5ABEF41DD}" srcOrd="0" destOrd="0" presId="urn:microsoft.com/office/officeart/2005/8/layout/list1"/>
    <dgm:cxn modelId="{12C20747-C8E7-4045-8E2D-6128DD71F675}" type="presOf" srcId="{616C9361-C72C-4EE3-A25E-8026709988C4}" destId="{84FF9390-A9F1-4786-98EF-12DF1CFBBFEC}" srcOrd="0" destOrd="0" presId="urn:microsoft.com/office/officeart/2005/8/layout/list1"/>
    <dgm:cxn modelId="{B8D2AE24-5575-4CE4-AFAC-A736CE4C830D}" type="presOf" srcId="{A4AD7D24-99E5-4CDF-AC8E-7F9FD07D48D6}" destId="{05B6A6A7-E3EF-42A6-BE7A-3F37AB76E1DA}" srcOrd="1" destOrd="0" presId="urn:microsoft.com/office/officeart/2005/8/layout/list1"/>
    <dgm:cxn modelId="{224F7269-7D61-4979-810D-58C60F446BA5}" srcId="{D5F64E4B-9E03-4271-90C8-6E4D64FA03C6}" destId="{9EC2FF00-C236-4935-805D-AAE476057FF0}" srcOrd="0" destOrd="0" parTransId="{72A2DC25-DDDA-40B3-9C5C-DE81A9BE4054}" sibTransId="{8BF32CAE-6A47-47B4-863A-04A2FCDDFFFE}"/>
    <dgm:cxn modelId="{4221C23D-B9A7-4764-A727-5A77C67F11B6}" type="presOf" srcId="{9EC2FF00-C236-4935-805D-AAE476057FF0}" destId="{4BDC7167-96A2-410A-919E-65DF365369C6}" srcOrd="0" destOrd="0" presId="urn:microsoft.com/office/officeart/2005/8/layout/list1"/>
    <dgm:cxn modelId="{6731E095-AE19-47A9-8D8F-0C1F9A7832E4}" srcId="{D5F64E4B-9E03-4271-90C8-6E4D64FA03C6}" destId="{A4AD7D24-99E5-4CDF-AC8E-7F9FD07D48D6}" srcOrd="1" destOrd="0" parTransId="{7ECD55AC-C5F8-4379-AD22-67DE5C33F9DC}" sibTransId="{2D5B11DE-9503-4CCF-89CC-673569F9D6C0}"/>
    <dgm:cxn modelId="{81167628-6DA4-4609-9008-351A701530AA}" type="presOf" srcId="{A4AD7D24-99E5-4CDF-AC8E-7F9FD07D48D6}" destId="{58AB9DDA-EF11-4795-B073-0F6F513599F0}" srcOrd="0" destOrd="0" presId="urn:microsoft.com/office/officeart/2005/8/layout/list1"/>
    <dgm:cxn modelId="{7F9F9213-AC74-4945-B349-C0AAC8EDA563}" type="presOf" srcId="{46430CE9-2DF0-4082-8CDB-2C0B6F58533E}" destId="{128467C6-4B2F-40DA-A883-B9945E0776C3}" srcOrd="0" destOrd="0" presId="urn:microsoft.com/office/officeart/2005/8/layout/list1"/>
    <dgm:cxn modelId="{22052F26-0C49-4642-ACAA-3AE6FDF68E87}" srcId="{9EC2FF00-C236-4935-805D-AAE476057FF0}" destId="{46430CE9-2DF0-4082-8CDB-2C0B6F58533E}" srcOrd="0" destOrd="0" parTransId="{18A32062-E170-4BB4-B0FC-02870F96D8FC}" sibTransId="{73A3E222-AF5D-4D65-A827-AC5CCF6C90A5}"/>
    <dgm:cxn modelId="{CBCD5CD0-21C3-4FA9-A081-08785DC4B3BA}" type="presOf" srcId="{9EC2FF00-C236-4935-805D-AAE476057FF0}" destId="{B226CFE7-39F2-4162-B91E-EDC8DC603DB7}" srcOrd="1" destOrd="0" presId="urn:microsoft.com/office/officeart/2005/8/layout/list1"/>
    <dgm:cxn modelId="{D7E95FF2-1B72-48E4-AC9A-A9D4D4559C02}" type="presOf" srcId="{ADFC81A8-4692-42CC-9070-1A6D69C76ABF}" destId="{6BE7A7C0-9321-4BED-80CA-639A9E724A8B}" srcOrd="0" destOrd="0" presId="urn:microsoft.com/office/officeart/2005/8/layout/list1"/>
    <dgm:cxn modelId="{B57827E1-703D-47DA-BA37-C17B7C592425}" srcId="{56432C54-61B6-4374-BFFB-C1EAD15C283B}" destId="{ADFC81A8-4692-42CC-9070-1A6D69C76ABF}" srcOrd="0" destOrd="0" parTransId="{B770BAF9-A666-4BE1-BEBE-103735E01B50}" sibTransId="{B852F571-68A5-4E76-8F89-20C252869747}"/>
    <dgm:cxn modelId="{3EB8387F-58FE-4313-BA2F-9CF930B0EDBE}" type="presOf" srcId="{D5F64E4B-9E03-4271-90C8-6E4D64FA03C6}" destId="{54F439E9-2356-4039-BF4E-14F4F71A5645}" srcOrd="0" destOrd="0" presId="urn:microsoft.com/office/officeart/2005/8/layout/list1"/>
    <dgm:cxn modelId="{73332691-3714-4404-A959-DF31EB2F4080}" srcId="{A4AD7D24-99E5-4CDF-AC8E-7F9FD07D48D6}" destId="{616C9361-C72C-4EE3-A25E-8026709988C4}" srcOrd="0" destOrd="0" parTransId="{0E5347E4-DC63-4C03-BFE9-49E98A6C4228}" sibTransId="{9B61F75F-965F-480F-B5E0-C2DB7C0CF231}"/>
    <dgm:cxn modelId="{C4F36341-405A-4FD3-B407-EAC81866D11F}" type="presParOf" srcId="{54F439E9-2356-4039-BF4E-14F4F71A5645}" destId="{EDD6E648-D5AE-4731-8E2F-F842BEB44A26}" srcOrd="0" destOrd="0" presId="urn:microsoft.com/office/officeart/2005/8/layout/list1"/>
    <dgm:cxn modelId="{D8A9DDAF-0697-40DE-8DBE-21145386656F}" type="presParOf" srcId="{EDD6E648-D5AE-4731-8E2F-F842BEB44A26}" destId="{4BDC7167-96A2-410A-919E-65DF365369C6}" srcOrd="0" destOrd="0" presId="urn:microsoft.com/office/officeart/2005/8/layout/list1"/>
    <dgm:cxn modelId="{A70FFAD2-DA05-47E2-8376-564037616585}" type="presParOf" srcId="{EDD6E648-D5AE-4731-8E2F-F842BEB44A26}" destId="{B226CFE7-39F2-4162-B91E-EDC8DC603DB7}" srcOrd="1" destOrd="0" presId="urn:microsoft.com/office/officeart/2005/8/layout/list1"/>
    <dgm:cxn modelId="{664FBA1F-E344-4FDF-908A-45650B862EC2}" type="presParOf" srcId="{54F439E9-2356-4039-BF4E-14F4F71A5645}" destId="{C6330468-DA9B-4F5D-A0B2-2BBB3C16E114}" srcOrd="1" destOrd="0" presId="urn:microsoft.com/office/officeart/2005/8/layout/list1"/>
    <dgm:cxn modelId="{D99D7304-4953-4E2D-B27D-76852C237B26}" type="presParOf" srcId="{54F439E9-2356-4039-BF4E-14F4F71A5645}" destId="{128467C6-4B2F-40DA-A883-B9945E0776C3}" srcOrd="2" destOrd="0" presId="urn:microsoft.com/office/officeart/2005/8/layout/list1"/>
    <dgm:cxn modelId="{4D4FC85B-2531-4D3A-AF3A-F9F986E9B892}" type="presParOf" srcId="{54F439E9-2356-4039-BF4E-14F4F71A5645}" destId="{F933BDCA-EE2B-4BD6-B6EB-770BBF32401F}" srcOrd="3" destOrd="0" presId="urn:microsoft.com/office/officeart/2005/8/layout/list1"/>
    <dgm:cxn modelId="{CDB3BFD2-43C6-4C64-A1B8-3DF9237397DE}" type="presParOf" srcId="{54F439E9-2356-4039-BF4E-14F4F71A5645}" destId="{56173C65-E5AA-4769-9213-1573CDA41885}" srcOrd="4" destOrd="0" presId="urn:microsoft.com/office/officeart/2005/8/layout/list1"/>
    <dgm:cxn modelId="{3D1D46F8-2460-4FFE-92FB-6D1D993D428E}" type="presParOf" srcId="{56173C65-E5AA-4769-9213-1573CDA41885}" destId="{58AB9DDA-EF11-4795-B073-0F6F513599F0}" srcOrd="0" destOrd="0" presId="urn:microsoft.com/office/officeart/2005/8/layout/list1"/>
    <dgm:cxn modelId="{45F8AAB4-F7C2-4EEF-9FA2-A7E9DDA0C3E5}" type="presParOf" srcId="{56173C65-E5AA-4769-9213-1573CDA41885}" destId="{05B6A6A7-E3EF-42A6-BE7A-3F37AB76E1DA}" srcOrd="1" destOrd="0" presId="urn:microsoft.com/office/officeart/2005/8/layout/list1"/>
    <dgm:cxn modelId="{A0D9FFF3-7FDE-45F5-99FE-81B9351310C2}" type="presParOf" srcId="{54F439E9-2356-4039-BF4E-14F4F71A5645}" destId="{76B2156D-0C89-4C72-B8E5-E5DD48844849}" srcOrd="5" destOrd="0" presId="urn:microsoft.com/office/officeart/2005/8/layout/list1"/>
    <dgm:cxn modelId="{8AC5574C-EDF1-44C5-B961-7C1282AA7ECC}" type="presParOf" srcId="{54F439E9-2356-4039-BF4E-14F4F71A5645}" destId="{84FF9390-A9F1-4786-98EF-12DF1CFBBFEC}" srcOrd="6" destOrd="0" presId="urn:microsoft.com/office/officeart/2005/8/layout/list1"/>
    <dgm:cxn modelId="{CFD921E5-8508-4C3D-9C8C-5113285AAE73}" type="presParOf" srcId="{54F439E9-2356-4039-BF4E-14F4F71A5645}" destId="{EF921910-28EC-4798-8CC8-7D12A8CCB400}" srcOrd="7" destOrd="0" presId="urn:microsoft.com/office/officeart/2005/8/layout/list1"/>
    <dgm:cxn modelId="{3DBE5E1B-0567-4929-BCA9-18D65F7DB4EE}" type="presParOf" srcId="{54F439E9-2356-4039-BF4E-14F4F71A5645}" destId="{1149109E-1A93-4A6C-8CA4-0C8CAD35B05D}" srcOrd="8" destOrd="0" presId="urn:microsoft.com/office/officeart/2005/8/layout/list1"/>
    <dgm:cxn modelId="{036518AA-56AC-4651-9455-4EF90483B849}" type="presParOf" srcId="{1149109E-1A93-4A6C-8CA4-0C8CAD35B05D}" destId="{84988C83-02DC-46B9-BEDF-43A5ABEF41DD}" srcOrd="0" destOrd="0" presId="urn:microsoft.com/office/officeart/2005/8/layout/list1"/>
    <dgm:cxn modelId="{A8C6ABE6-494D-4B18-9E5B-AB76993371FE}" type="presParOf" srcId="{1149109E-1A93-4A6C-8CA4-0C8CAD35B05D}" destId="{D440E789-C74D-442D-9661-40C8749E4763}" srcOrd="1" destOrd="0" presId="urn:microsoft.com/office/officeart/2005/8/layout/list1"/>
    <dgm:cxn modelId="{794BBC67-3D3F-4390-B51D-DFB725144F23}" type="presParOf" srcId="{54F439E9-2356-4039-BF4E-14F4F71A5645}" destId="{139A114A-B07B-4289-A822-90A170DB14E3}" srcOrd="9" destOrd="0" presId="urn:microsoft.com/office/officeart/2005/8/layout/list1"/>
    <dgm:cxn modelId="{66FB8376-3C7C-4BC7-B229-D78CFCE10F3D}" type="presParOf" srcId="{54F439E9-2356-4039-BF4E-14F4F71A5645}" destId="{6BE7A7C0-9321-4BED-80CA-639A9E724A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B93E2-0BA3-4F39-826E-E04241ED563F}" type="doc">
      <dgm:prSet loTypeId="urn:microsoft.com/office/officeart/2005/8/layout/vList5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en-US"/>
        </a:p>
      </dgm:t>
    </dgm:pt>
    <dgm:pt modelId="{A9EE93F3-02EF-4DEF-92CE-6C23261DCABD}">
      <dgm:prSet phldrT="[Text]" custT="1"/>
      <dgm:spPr/>
      <dgm:t>
        <a:bodyPr/>
        <a:lstStyle/>
        <a:p>
          <a:r>
            <a:rPr lang="en-US" sz="4000" dirty="0"/>
            <a:t>Flexible Plants</a:t>
          </a:r>
        </a:p>
      </dgm:t>
    </dgm:pt>
    <dgm:pt modelId="{791E5897-8CC3-4318-8B9F-60AD2BE3198E}" type="parTrans" cxnId="{FBD94DB9-483D-446D-9FD3-CBA10E88679E}">
      <dgm:prSet/>
      <dgm:spPr/>
      <dgm:t>
        <a:bodyPr/>
        <a:lstStyle/>
        <a:p>
          <a:endParaRPr lang="en-US"/>
        </a:p>
      </dgm:t>
    </dgm:pt>
    <dgm:pt modelId="{3A44C43D-6901-4353-8F79-580A9FF985EB}" type="sibTrans" cxnId="{FBD94DB9-483D-446D-9FD3-CBA10E88679E}">
      <dgm:prSet/>
      <dgm:spPr/>
      <dgm:t>
        <a:bodyPr/>
        <a:lstStyle/>
        <a:p>
          <a:endParaRPr lang="en-US"/>
        </a:p>
      </dgm:t>
    </dgm:pt>
    <dgm:pt modelId="{E9CDFFC0-7735-4EF3-A094-92DAC59AA700}">
      <dgm:prSet phldrT="[Text]" custT="1"/>
      <dgm:spPr/>
      <dgm:t>
        <a:bodyPr/>
        <a:lstStyle/>
        <a:p>
          <a:r>
            <a:rPr lang="en-US" sz="4000" dirty="0"/>
            <a:t>Flexible Processes</a:t>
          </a:r>
        </a:p>
      </dgm:t>
    </dgm:pt>
    <dgm:pt modelId="{B833C7B3-DCFD-40FA-9F1D-B37C298993BB}" type="parTrans" cxnId="{6C7886A9-BA05-424E-8CF7-CD5B755EF14F}">
      <dgm:prSet/>
      <dgm:spPr/>
      <dgm:t>
        <a:bodyPr/>
        <a:lstStyle/>
        <a:p>
          <a:endParaRPr lang="en-US"/>
        </a:p>
      </dgm:t>
    </dgm:pt>
    <dgm:pt modelId="{ACB60A37-1ED0-46B0-B8F1-EC6489268050}" type="sibTrans" cxnId="{6C7886A9-BA05-424E-8CF7-CD5B755EF14F}">
      <dgm:prSet/>
      <dgm:spPr/>
      <dgm:t>
        <a:bodyPr/>
        <a:lstStyle/>
        <a:p>
          <a:endParaRPr lang="en-US"/>
        </a:p>
      </dgm:t>
    </dgm:pt>
    <dgm:pt modelId="{DFE3D46B-CEE3-4318-803E-3178C6784412}">
      <dgm:prSet phldrT="[Text]"/>
      <dgm:spPr/>
      <dgm:t>
        <a:bodyPr/>
        <a:lstStyle/>
        <a:p>
          <a:r>
            <a:rPr lang="en-US" dirty="0"/>
            <a:t>Flexible manufacturing systems</a:t>
          </a:r>
        </a:p>
      </dgm:t>
    </dgm:pt>
    <dgm:pt modelId="{E1896F70-334E-438D-B676-5ED447249734}" type="parTrans" cxnId="{9B398738-3B21-48D7-A0AB-8940938195C0}">
      <dgm:prSet/>
      <dgm:spPr/>
      <dgm:t>
        <a:bodyPr/>
        <a:lstStyle/>
        <a:p>
          <a:endParaRPr lang="en-US"/>
        </a:p>
      </dgm:t>
    </dgm:pt>
    <dgm:pt modelId="{2FC086A0-B35C-4C71-BA02-4B56925B53A3}" type="sibTrans" cxnId="{9B398738-3B21-48D7-A0AB-8940938195C0}">
      <dgm:prSet/>
      <dgm:spPr/>
      <dgm:t>
        <a:bodyPr/>
        <a:lstStyle/>
        <a:p>
          <a:endParaRPr lang="en-US"/>
        </a:p>
      </dgm:t>
    </dgm:pt>
    <dgm:pt modelId="{079E1D42-72D8-41A8-AD00-C5C5F3935218}">
      <dgm:prSet phldrT="[Text]"/>
      <dgm:spPr/>
      <dgm:t>
        <a:bodyPr/>
        <a:lstStyle/>
        <a:p>
          <a:r>
            <a:rPr lang="en-US" dirty="0"/>
            <a:t>Simple, easily set up equipment</a:t>
          </a:r>
        </a:p>
      </dgm:t>
    </dgm:pt>
    <dgm:pt modelId="{3CADEE49-4ED6-4746-88C5-8BD116F0B989}" type="parTrans" cxnId="{030915B3-4A2D-474F-8B10-2587C2B447EB}">
      <dgm:prSet/>
      <dgm:spPr/>
      <dgm:t>
        <a:bodyPr/>
        <a:lstStyle/>
        <a:p>
          <a:endParaRPr lang="en-US"/>
        </a:p>
      </dgm:t>
    </dgm:pt>
    <dgm:pt modelId="{7B652E69-8D84-4FD2-83EC-49EC4E844F20}" type="sibTrans" cxnId="{030915B3-4A2D-474F-8B10-2587C2B447EB}">
      <dgm:prSet/>
      <dgm:spPr/>
      <dgm:t>
        <a:bodyPr/>
        <a:lstStyle/>
        <a:p>
          <a:endParaRPr lang="en-US"/>
        </a:p>
      </dgm:t>
    </dgm:pt>
    <dgm:pt modelId="{97F9006A-7B3E-48B0-82DF-BB910A1CD434}">
      <dgm:prSet phldrT="[Text]" custT="1"/>
      <dgm:spPr/>
      <dgm:t>
        <a:bodyPr/>
        <a:lstStyle/>
        <a:p>
          <a:r>
            <a:rPr lang="en-US" sz="4000" dirty="0"/>
            <a:t>Flexible Workers</a:t>
          </a:r>
        </a:p>
      </dgm:t>
    </dgm:pt>
    <dgm:pt modelId="{814BDC1F-C478-4868-AEBE-FAA8D79A6911}" type="parTrans" cxnId="{826B4828-0213-4CA2-89FA-6B62AB724B21}">
      <dgm:prSet/>
      <dgm:spPr/>
      <dgm:t>
        <a:bodyPr/>
        <a:lstStyle/>
        <a:p>
          <a:endParaRPr lang="en-US"/>
        </a:p>
      </dgm:t>
    </dgm:pt>
    <dgm:pt modelId="{D25863E6-8BA0-47FE-BA31-FCE92DCD2684}" type="sibTrans" cxnId="{826B4828-0213-4CA2-89FA-6B62AB724B21}">
      <dgm:prSet/>
      <dgm:spPr/>
      <dgm:t>
        <a:bodyPr/>
        <a:lstStyle/>
        <a:p>
          <a:endParaRPr lang="en-US"/>
        </a:p>
      </dgm:t>
    </dgm:pt>
    <dgm:pt modelId="{E7B03FD6-0503-4D63-91AF-B03451E2DC8C}">
      <dgm:prSet phldrT="[Text]"/>
      <dgm:spPr/>
      <dgm:t>
        <a:bodyPr/>
        <a:lstStyle/>
        <a:p>
          <a:r>
            <a:rPr lang="en-US" dirty="0"/>
            <a:t>Ability to switch from one kind of task to another quickly</a:t>
          </a:r>
        </a:p>
      </dgm:t>
    </dgm:pt>
    <dgm:pt modelId="{11A63FB6-34E4-4656-A8EF-D0A07C2EDEB3}" type="parTrans" cxnId="{479C4698-D2CF-4DA5-9DFF-9ED2814644FA}">
      <dgm:prSet/>
      <dgm:spPr/>
      <dgm:t>
        <a:bodyPr/>
        <a:lstStyle/>
        <a:p>
          <a:endParaRPr lang="en-US"/>
        </a:p>
      </dgm:t>
    </dgm:pt>
    <dgm:pt modelId="{3BB75D0B-340B-4E96-A66F-8999757C232B}" type="sibTrans" cxnId="{479C4698-D2CF-4DA5-9DFF-9ED2814644FA}">
      <dgm:prSet/>
      <dgm:spPr/>
      <dgm:t>
        <a:bodyPr/>
        <a:lstStyle/>
        <a:p>
          <a:endParaRPr lang="en-US"/>
        </a:p>
      </dgm:t>
    </dgm:pt>
    <dgm:pt modelId="{93EF1ACD-D5AB-4017-81B7-C2DE86C11F7C}">
      <dgm:prSet phldrT="[Text]"/>
      <dgm:spPr/>
      <dgm:t>
        <a:bodyPr/>
        <a:lstStyle/>
        <a:p>
          <a:r>
            <a:rPr lang="en-US" dirty="0"/>
            <a:t>Multiple skills (cross training)</a:t>
          </a:r>
        </a:p>
      </dgm:t>
    </dgm:pt>
    <dgm:pt modelId="{4A24057E-0A4F-4146-9230-D604F15033A3}" type="parTrans" cxnId="{36B4FD97-F5BE-473E-8594-7F9C08D8B1F1}">
      <dgm:prSet/>
      <dgm:spPr/>
      <dgm:t>
        <a:bodyPr/>
        <a:lstStyle/>
        <a:p>
          <a:endParaRPr lang="en-US"/>
        </a:p>
      </dgm:t>
    </dgm:pt>
    <dgm:pt modelId="{C1DB823B-70BF-4AFC-8157-8CBEDEE764D1}" type="sibTrans" cxnId="{36B4FD97-F5BE-473E-8594-7F9C08D8B1F1}">
      <dgm:prSet/>
      <dgm:spPr/>
      <dgm:t>
        <a:bodyPr/>
        <a:lstStyle/>
        <a:p>
          <a:endParaRPr lang="en-US"/>
        </a:p>
      </dgm:t>
    </dgm:pt>
    <dgm:pt modelId="{18914BD6-5214-4149-A853-87289CF75363}">
      <dgm:prSet phldrT="[Text]"/>
      <dgm:spPr/>
      <dgm:t>
        <a:bodyPr/>
        <a:lstStyle/>
        <a:p>
          <a:r>
            <a:rPr lang="en-US"/>
            <a:t>Ability to quickly adapt to change</a:t>
          </a:r>
          <a:endParaRPr lang="en-US" dirty="0"/>
        </a:p>
      </dgm:t>
    </dgm:pt>
    <dgm:pt modelId="{CC6CEB5B-438C-49BB-9E54-13962EE50D31}" type="parTrans" cxnId="{159E7209-D5C7-4FE6-A3C2-F4DBB5622794}">
      <dgm:prSet/>
      <dgm:spPr/>
      <dgm:t>
        <a:bodyPr/>
        <a:lstStyle/>
        <a:p>
          <a:endParaRPr lang="en-US"/>
        </a:p>
      </dgm:t>
    </dgm:pt>
    <dgm:pt modelId="{47A6E1A5-AE15-42AB-BB83-1449739EB341}" type="sibTrans" cxnId="{159E7209-D5C7-4FE6-A3C2-F4DBB5622794}">
      <dgm:prSet/>
      <dgm:spPr/>
      <dgm:t>
        <a:bodyPr/>
        <a:lstStyle/>
        <a:p>
          <a:endParaRPr lang="en-US"/>
        </a:p>
      </dgm:t>
    </dgm:pt>
    <dgm:pt modelId="{41E461BF-EA20-4EA3-BA01-744C6F84757B}">
      <dgm:prSet/>
      <dgm:spPr/>
      <dgm:t>
        <a:bodyPr/>
        <a:lstStyle/>
        <a:p>
          <a:r>
            <a:rPr lang="en-US" dirty="0"/>
            <a:t>Zero-changeover time</a:t>
          </a:r>
        </a:p>
      </dgm:t>
    </dgm:pt>
    <dgm:pt modelId="{49941BA7-A45F-4D57-998A-2B8A82812D39}" type="parTrans" cxnId="{9A2778E1-067D-44D6-8078-BE386E0ACC10}">
      <dgm:prSet/>
      <dgm:spPr/>
      <dgm:t>
        <a:bodyPr/>
        <a:lstStyle/>
        <a:p>
          <a:endParaRPr lang="en-US"/>
        </a:p>
      </dgm:t>
    </dgm:pt>
    <dgm:pt modelId="{DD58853A-4A89-43B9-979D-DC1A7123614D}" type="sibTrans" cxnId="{9A2778E1-067D-44D6-8078-BE386E0ACC10}">
      <dgm:prSet/>
      <dgm:spPr/>
      <dgm:t>
        <a:bodyPr/>
        <a:lstStyle/>
        <a:p>
          <a:endParaRPr lang="en-US"/>
        </a:p>
      </dgm:t>
    </dgm:pt>
    <dgm:pt modelId="{04931A4F-0793-40D0-B764-306E308EAB23}" type="pres">
      <dgm:prSet presAssocID="{548B93E2-0BA3-4F39-826E-E04241ED563F}" presName="Name0" presStyleCnt="0">
        <dgm:presLayoutVars>
          <dgm:dir/>
          <dgm:animLvl val="lvl"/>
          <dgm:resizeHandles val="exact"/>
        </dgm:presLayoutVars>
      </dgm:prSet>
      <dgm:spPr/>
    </dgm:pt>
    <dgm:pt modelId="{0CE3CF30-79A4-4DFC-9D99-E6D15F56B851}" type="pres">
      <dgm:prSet presAssocID="{A9EE93F3-02EF-4DEF-92CE-6C23261DCABD}" presName="linNode" presStyleCnt="0"/>
      <dgm:spPr/>
    </dgm:pt>
    <dgm:pt modelId="{EEE429D7-FD26-4B6F-937C-8595A4C8E420}" type="pres">
      <dgm:prSet presAssocID="{A9EE93F3-02EF-4DEF-92CE-6C23261DCAB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60C1E4A-5770-480E-BD94-BA804ECB7383}" type="pres">
      <dgm:prSet presAssocID="{A9EE93F3-02EF-4DEF-92CE-6C23261DCABD}" presName="descendantText" presStyleLbl="alignAccFollowNode1" presStyleIdx="0" presStyleCnt="3">
        <dgm:presLayoutVars>
          <dgm:bulletEnabled val="1"/>
        </dgm:presLayoutVars>
      </dgm:prSet>
      <dgm:spPr/>
    </dgm:pt>
    <dgm:pt modelId="{377303D3-AD31-4C30-A7D3-2159B817CFDD}" type="pres">
      <dgm:prSet presAssocID="{3A44C43D-6901-4353-8F79-580A9FF985EB}" presName="sp" presStyleCnt="0"/>
      <dgm:spPr/>
    </dgm:pt>
    <dgm:pt modelId="{2992E8F2-372B-4D29-A977-6DCC7C89044C}" type="pres">
      <dgm:prSet presAssocID="{E9CDFFC0-7735-4EF3-A094-92DAC59AA700}" presName="linNode" presStyleCnt="0"/>
      <dgm:spPr/>
    </dgm:pt>
    <dgm:pt modelId="{C1C0EB70-23B7-4967-9D6B-1823F1280C55}" type="pres">
      <dgm:prSet presAssocID="{E9CDFFC0-7735-4EF3-A094-92DAC59AA70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0315647-88D9-4F65-A0C8-EDD2CE3A9223}" type="pres">
      <dgm:prSet presAssocID="{E9CDFFC0-7735-4EF3-A094-92DAC59AA700}" presName="descendantText" presStyleLbl="alignAccFollowNode1" presStyleIdx="1" presStyleCnt="3">
        <dgm:presLayoutVars>
          <dgm:bulletEnabled val="1"/>
        </dgm:presLayoutVars>
      </dgm:prSet>
      <dgm:spPr/>
    </dgm:pt>
    <dgm:pt modelId="{9208DCD7-938A-4FA1-AE98-629B329904A0}" type="pres">
      <dgm:prSet presAssocID="{ACB60A37-1ED0-46B0-B8F1-EC6489268050}" presName="sp" presStyleCnt="0"/>
      <dgm:spPr/>
    </dgm:pt>
    <dgm:pt modelId="{9C669AF9-4765-41A0-A80F-8ECEEAAA0B48}" type="pres">
      <dgm:prSet presAssocID="{97F9006A-7B3E-48B0-82DF-BB910A1CD434}" presName="linNode" presStyleCnt="0"/>
      <dgm:spPr/>
    </dgm:pt>
    <dgm:pt modelId="{37090059-EA24-46A4-B499-A7DD8E8ED3D5}" type="pres">
      <dgm:prSet presAssocID="{97F9006A-7B3E-48B0-82DF-BB910A1CD43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DCDD859-08A0-4335-A850-F5C7C1492152}" type="pres">
      <dgm:prSet presAssocID="{97F9006A-7B3E-48B0-82DF-BB910A1CD43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E2E85F7D-324F-41F2-B063-709702C66891}" type="presOf" srcId="{079E1D42-72D8-41A8-AD00-C5C5F3935218}" destId="{A0315647-88D9-4F65-A0C8-EDD2CE3A9223}" srcOrd="0" destOrd="1" presId="urn:microsoft.com/office/officeart/2005/8/layout/vList5"/>
    <dgm:cxn modelId="{E3B37051-7B32-4602-B65B-CFBE653981EF}" type="presOf" srcId="{E7B03FD6-0503-4D63-91AF-B03451E2DC8C}" destId="{EDCDD859-08A0-4335-A850-F5C7C1492152}" srcOrd="0" destOrd="0" presId="urn:microsoft.com/office/officeart/2005/8/layout/vList5"/>
    <dgm:cxn modelId="{30763416-362C-43E3-86CA-9757CF36FE76}" type="presOf" srcId="{E9CDFFC0-7735-4EF3-A094-92DAC59AA700}" destId="{C1C0EB70-23B7-4967-9D6B-1823F1280C55}" srcOrd="0" destOrd="0" presId="urn:microsoft.com/office/officeart/2005/8/layout/vList5"/>
    <dgm:cxn modelId="{FBD94DB9-483D-446D-9FD3-CBA10E88679E}" srcId="{548B93E2-0BA3-4F39-826E-E04241ED563F}" destId="{A9EE93F3-02EF-4DEF-92CE-6C23261DCABD}" srcOrd="0" destOrd="0" parTransId="{791E5897-8CC3-4318-8B9F-60AD2BE3198E}" sibTransId="{3A44C43D-6901-4353-8F79-580A9FF985EB}"/>
    <dgm:cxn modelId="{BF24B57B-1AB4-4FC8-B522-780AEFFDFD80}" type="presOf" srcId="{548B93E2-0BA3-4F39-826E-E04241ED563F}" destId="{04931A4F-0793-40D0-B764-306E308EAB23}" srcOrd="0" destOrd="0" presId="urn:microsoft.com/office/officeart/2005/8/layout/vList5"/>
    <dgm:cxn modelId="{4BF5FB5D-84EF-4425-A41B-ADC228C7109E}" type="presOf" srcId="{41E461BF-EA20-4EA3-BA01-744C6F84757B}" destId="{160C1E4A-5770-480E-BD94-BA804ECB7383}" srcOrd="0" destOrd="1" presId="urn:microsoft.com/office/officeart/2005/8/layout/vList5"/>
    <dgm:cxn modelId="{826B4828-0213-4CA2-89FA-6B62AB724B21}" srcId="{548B93E2-0BA3-4F39-826E-E04241ED563F}" destId="{97F9006A-7B3E-48B0-82DF-BB910A1CD434}" srcOrd="2" destOrd="0" parTransId="{814BDC1F-C478-4868-AEBE-FAA8D79A6911}" sibTransId="{D25863E6-8BA0-47FE-BA31-FCE92DCD2684}"/>
    <dgm:cxn modelId="{36B4FD97-F5BE-473E-8594-7F9C08D8B1F1}" srcId="{97F9006A-7B3E-48B0-82DF-BB910A1CD434}" destId="{93EF1ACD-D5AB-4017-81B7-C2DE86C11F7C}" srcOrd="1" destOrd="0" parTransId="{4A24057E-0A4F-4146-9230-D604F15033A3}" sibTransId="{C1DB823B-70BF-4AFC-8157-8CBEDEE764D1}"/>
    <dgm:cxn modelId="{030915B3-4A2D-474F-8B10-2587C2B447EB}" srcId="{E9CDFFC0-7735-4EF3-A094-92DAC59AA700}" destId="{079E1D42-72D8-41A8-AD00-C5C5F3935218}" srcOrd="1" destOrd="0" parTransId="{3CADEE49-4ED6-4746-88C5-8BD116F0B989}" sibTransId="{7B652E69-8D84-4FD2-83EC-49EC4E844F20}"/>
    <dgm:cxn modelId="{9B398738-3B21-48D7-A0AB-8940938195C0}" srcId="{E9CDFFC0-7735-4EF3-A094-92DAC59AA700}" destId="{DFE3D46B-CEE3-4318-803E-3178C6784412}" srcOrd="0" destOrd="0" parTransId="{E1896F70-334E-438D-B676-5ED447249734}" sibTransId="{2FC086A0-B35C-4C71-BA02-4B56925B53A3}"/>
    <dgm:cxn modelId="{F9D6F1E0-0E6C-427B-9716-618916763EC6}" type="presOf" srcId="{DFE3D46B-CEE3-4318-803E-3178C6784412}" destId="{A0315647-88D9-4F65-A0C8-EDD2CE3A9223}" srcOrd="0" destOrd="0" presId="urn:microsoft.com/office/officeart/2005/8/layout/vList5"/>
    <dgm:cxn modelId="{479C4698-D2CF-4DA5-9DFF-9ED2814644FA}" srcId="{97F9006A-7B3E-48B0-82DF-BB910A1CD434}" destId="{E7B03FD6-0503-4D63-91AF-B03451E2DC8C}" srcOrd="0" destOrd="0" parTransId="{11A63FB6-34E4-4656-A8EF-D0A07C2EDEB3}" sibTransId="{3BB75D0B-340B-4E96-A66F-8999757C232B}"/>
    <dgm:cxn modelId="{1D95B46C-AB19-4E77-9492-E6DCE9B9BE0E}" type="presOf" srcId="{18914BD6-5214-4149-A853-87289CF75363}" destId="{160C1E4A-5770-480E-BD94-BA804ECB7383}" srcOrd="0" destOrd="0" presId="urn:microsoft.com/office/officeart/2005/8/layout/vList5"/>
    <dgm:cxn modelId="{9A2778E1-067D-44D6-8078-BE386E0ACC10}" srcId="{A9EE93F3-02EF-4DEF-92CE-6C23261DCABD}" destId="{41E461BF-EA20-4EA3-BA01-744C6F84757B}" srcOrd="1" destOrd="0" parTransId="{49941BA7-A45F-4D57-998A-2B8A82812D39}" sibTransId="{DD58853A-4A89-43B9-979D-DC1A7123614D}"/>
    <dgm:cxn modelId="{81A8C304-DA77-4BE1-91E4-35EB9DC6A955}" type="presOf" srcId="{97F9006A-7B3E-48B0-82DF-BB910A1CD434}" destId="{37090059-EA24-46A4-B499-A7DD8E8ED3D5}" srcOrd="0" destOrd="0" presId="urn:microsoft.com/office/officeart/2005/8/layout/vList5"/>
    <dgm:cxn modelId="{159E7209-D5C7-4FE6-A3C2-F4DBB5622794}" srcId="{A9EE93F3-02EF-4DEF-92CE-6C23261DCABD}" destId="{18914BD6-5214-4149-A853-87289CF75363}" srcOrd="0" destOrd="0" parTransId="{CC6CEB5B-438C-49BB-9E54-13962EE50D31}" sibTransId="{47A6E1A5-AE15-42AB-BB83-1449739EB341}"/>
    <dgm:cxn modelId="{6C7886A9-BA05-424E-8CF7-CD5B755EF14F}" srcId="{548B93E2-0BA3-4F39-826E-E04241ED563F}" destId="{E9CDFFC0-7735-4EF3-A094-92DAC59AA700}" srcOrd="1" destOrd="0" parTransId="{B833C7B3-DCFD-40FA-9F1D-B37C298993BB}" sibTransId="{ACB60A37-1ED0-46B0-B8F1-EC6489268050}"/>
    <dgm:cxn modelId="{42240C3B-B200-40C5-93F5-3B064A5108E5}" type="presOf" srcId="{93EF1ACD-D5AB-4017-81B7-C2DE86C11F7C}" destId="{EDCDD859-08A0-4335-A850-F5C7C1492152}" srcOrd="0" destOrd="1" presId="urn:microsoft.com/office/officeart/2005/8/layout/vList5"/>
    <dgm:cxn modelId="{E0577FBE-0A00-4DED-8039-90D4243C0E07}" type="presOf" srcId="{A9EE93F3-02EF-4DEF-92CE-6C23261DCABD}" destId="{EEE429D7-FD26-4B6F-937C-8595A4C8E420}" srcOrd="0" destOrd="0" presId="urn:microsoft.com/office/officeart/2005/8/layout/vList5"/>
    <dgm:cxn modelId="{B41526BC-8EF0-476D-8F3E-836D7B071639}" type="presParOf" srcId="{04931A4F-0793-40D0-B764-306E308EAB23}" destId="{0CE3CF30-79A4-4DFC-9D99-E6D15F56B851}" srcOrd="0" destOrd="0" presId="urn:microsoft.com/office/officeart/2005/8/layout/vList5"/>
    <dgm:cxn modelId="{435C567B-88B9-4C9C-A441-6830CD645F71}" type="presParOf" srcId="{0CE3CF30-79A4-4DFC-9D99-E6D15F56B851}" destId="{EEE429D7-FD26-4B6F-937C-8595A4C8E420}" srcOrd="0" destOrd="0" presId="urn:microsoft.com/office/officeart/2005/8/layout/vList5"/>
    <dgm:cxn modelId="{973547D2-BAC0-4CEA-A357-1815C1C2E9A4}" type="presParOf" srcId="{0CE3CF30-79A4-4DFC-9D99-E6D15F56B851}" destId="{160C1E4A-5770-480E-BD94-BA804ECB7383}" srcOrd="1" destOrd="0" presId="urn:microsoft.com/office/officeart/2005/8/layout/vList5"/>
    <dgm:cxn modelId="{F5EDA333-715A-4B30-99F9-A3FFA3232FD9}" type="presParOf" srcId="{04931A4F-0793-40D0-B764-306E308EAB23}" destId="{377303D3-AD31-4C30-A7D3-2159B817CFDD}" srcOrd="1" destOrd="0" presId="urn:microsoft.com/office/officeart/2005/8/layout/vList5"/>
    <dgm:cxn modelId="{7171DEB3-7FCB-4A52-8C07-4E0292BDA9B2}" type="presParOf" srcId="{04931A4F-0793-40D0-B764-306E308EAB23}" destId="{2992E8F2-372B-4D29-A977-6DCC7C89044C}" srcOrd="2" destOrd="0" presId="urn:microsoft.com/office/officeart/2005/8/layout/vList5"/>
    <dgm:cxn modelId="{6708228C-19DC-404F-B860-2659539CB8AA}" type="presParOf" srcId="{2992E8F2-372B-4D29-A977-6DCC7C89044C}" destId="{C1C0EB70-23B7-4967-9D6B-1823F1280C55}" srcOrd="0" destOrd="0" presId="urn:microsoft.com/office/officeart/2005/8/layout/vList5"/>
    <dgm:cxn modelId="{4D0248A1-04D1-44B8-A1D3-28F19D1B0FE8}" type="presParOf" srcId="{2992E8F2-372B-4D29-A977-6DCC7C89044C}" destId="{A0315647-88D9-4F65-A0C8-EDD2CE3A9223}" srcOrd="1" destOrd="0" presId="urn:microsoft.com/office/officeart/2005/8/layout/vList5"/>
    <dgm:cxn modelId="{79F9E9B4-5966-413C-B223-E651424DA4EA}" type="presParOf" srcId="{04931A4F-0793-40D0-B764-306E308EAB23}" destId="{9208DCD7-938A-4FA1-AE98-629B329904A0}" srcOrd="3" destOrd="0" presId="urn:microsoft.com/office/officeart/2005/8/layout/vList5"/>
    <dgm:cxn modelId="{68C3BD6F-EC9F-4918-98CA-10D1B822D1D4}" type="presParOf" srcId="{04931A4F-0793-40D0-B764-306E308EAB23}" destId="{9C669AF9-4765-41A0-A80F-8ECEEAAA0B48}" srcOrd="4" destOrd="0" presId="urn:microsoft.com/office/officeart/2005/8/layout/vList5"/>
    <dgm:cxn modelId="{68AA6E44-68EC-468F-8B6E-0B3065C46AE6}" type="presParOf" srcId="{9C669AF9-4765-41A0-A80F-8ECEEAAA0B48}" destId="{37090059-EA24-46A4-B499-A7DD8E8ED3D5}" srcOrd="0" destOrd="0" presId="urn:microsoft.com/office/officeart/2005/8/layout/vList5"/>
    <dgm:cxn modelId="{19B0FF90-531A-4C08-87D1-076C7755C1F5}" type="presParOf" srcId="{9C669AF9-4765-41A0-A80F-8ECEEAAA0B48}" destId="{EDCDD859-08A0-4335-A850-F5C7C14921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889847-CDEC-4A95-898A-9E296E930DD9}" type="doc">
      <dgm:prSet loTypeId="urn:microsoft.com/office/officeart/2005/8/layout/list1" loCatId="list" qsTypeId="urn:microsoft.com/office/officeart/2005/8/quickstyle/simple1#12" qsCatId="simple" csTypeId="urn:microsoft.com/office/officeart/2005/8/colors/accent1_2#12" csCatId="accent1" phldr="1"/>
      <dgm:spPr/>
      <dgm:t>
        <a:bodyPr/>
        <a:lstStyle/>
        <a:p>
          <a:endParaRPr lang="en-US"/>
        </a:p>
      </dgm:t>
    </dgm:pt>
    <dgm:pt modelId="{1E066426-4BB4-4C61-BD83-9390A1349402}">
      <dgm:prSet phldrT="[Text]"/>
      <dgm:spPr/>
      <dgm:t>
        <a:bodyPr/>
        <a:lstStyle/>
        <a:p>
          <a:r>
            <a:rPr lang="en-US" dirty="0"/>
            <a:t>Maintaining System Balance</a:t>
          </a:r>
        </a:p>
      </dgm:t>
    </dgm:pt>
    <dgm:pt modelId="{851F390F-0278-4923-8298-A1B08A2A1B96}" type="parTrans" cxnId="{274E3856-58C6-4AE1-B9D0-DCC64F6D963A}">
      <dgm:prSet/>
      <dgm:spPr/>
      <dgm:t>
        <a:bodyPr/>
        <a:lstStyle/>
        <a:p>
          <a:endParaRPr lang="en-US"/>
        </a:p>
      </dgm:t>
    </dgm:pt>
    <dgm:pt modelId="{0629BE15-03E0-4A2B-B0CD-5294F518218D}" type="sibTrans" cxnId="{274E3856-58C6-4AE1-B9D0-DCC64F6D963A}">
      <dgm:prSet/>
      <dgm:spPr/>
      <dgm:t>
        <a:bodyPr/>
        <a:lstStyle/>
        <a:p>
          <a:endParaRPr lang="en-US"/>
        </a:p>
      </dgm:t>
    </dgm:pt>
    <dgm:pt modelId="{DE69933B-FA97-4199-A423-38D6E555C5D4}">
      <dgm:prSet phldrT="[Text]"/>
      <dgm:spPr/>
      <dgm:t>
        <a:bodyPr/>
        <a:lstStyle/>
        <a:p>
          <a:r>
            <a:rPr lang="en-US" dirty="0"/>
            <a:t>Similar capacities desired at each operation</a:t>
          </a:r>
        </a:p>
      </dgm:t>
    </dgm:pt>
    <dgm:pt modelId="{2A098C06-E097-4A75-B3C1-840A2C6D6CD5}" type="parTrans" cxnId="{71D03C82-28B2-4FA3-82ED-9851C37F4106}">
      <dgm:prSet/>
      <dgm:spPr/>
      <dgm:t>
        <a:bodyPr/>
        <a:lstStyle/>
        <a:p>
          <a:endParaRPr lang="en-US"/>
        </a:p>
      </dgm:t>
    </dgm:pt>
    <dgm:pt modelId="{1EDD7198-36CE-427B-A862-E44B17115702}" type="sibTrans" cxnId="{71D03C82-28B2-4FA3-82ED-9851C37F4106}">
      <dgm:prSet/>
      <dgm:spPr/>
      <dgm:t>
        <a:bodyPr/>
        <a:lstStyle/>
        <a:p>
          <a:endParaRPr lang="en-US"/>
        </a:p>
      </dgm:t>
    </dgm:pt>
    <dgm:pt modelId="{DFA2D354-F190-4DA9-BB04-ABBC24385BCC}">
      <dgm:prSet phldrT="[Text]"/>
      <dgm:spPr/>
      <dgm:t>
        <a:bodyPr/>
        <a:lstStyle/>
        <a:p>
          <a:r>
            <a:rPr lang="en-US" dirty="0"/>
            <a:t>Frequency of Capacity Additions</a:t>
          </a:r>
        </a:p>
      </dgm:t>
    </dgm:pt>
    <dgm:pt modelId="{11690466-18AF-4018-956A-E9F49D597FDF}" type="parTrans" cxnId="{DB0817A4-7124-4D8A-82BA-0B3D8C8F8173}">
      <dgm:prSet/>
      <dgm:spPr/>
      <dgm:t>
        <a:bodyPr/>
        <a:lstStyle/>
        <a:p>
          <a:endParaRPr lang="en-US"/>
        </a:p>
      </dgm:t>
    </dgm:pt>
    <dgm:pt modelId="{E2912F37-E2B9-48B7-B1E9-555F99F3A318}" type="sibTrans" cxnId="{DB0817A4-7124-4D8A-82BA-0B3D8C8F8173}">
      <dgm:prSet/>
      <dgm:spPr/>
      <dgm:t>
        <a:bodyPr/>
        <a:lstStyle/>
        <a:p>
          <a:endParaRPr lang="en-US"/>
        </a:p>
      </dgm:t>
    </dgm:pt>
    <dgm:pt modelId="{717CBCD9-9679-4CD4-A1DC-FE3953914245}">
      <dgm:prSet phldrT="[Text]"/>
      <dgm:spPr/>
      <dgm:t>
        <a:bodyPr/>
        <a:lstStyle/>
        <a:p>
          <a:r>
            <a:rPr lang="en-US" dirty="0"/>
            <a:t>Cost of upgrading too frequently</a:t>
          </a:r>
        </a:p>
      </dgm:t>
    </dgm:pt>
    <dgm:pt modelId="{544F26B2-C433-4D9D-8091-3393456F2144}" type="parTrans" cxnId="{F62AD4E9-3824-41F6-98EA-23FB6AD589EE}">
      <dgm:prSet/>
      <dgm:spPr/>
    </dgm:pt>
    <dgm:pt modelId="{2AEB1E20-CA25-4918-8A83-511CFD44BE83}" type="sibTrans" cxnId="{F62AD4E9-3824-41F6-98EA-23FB6AD589EE}">
      <dgm:prSet/>
      <dgm:spPr/>
    </dgm:pt>
    <dgm:pt modelId="{98828344-A08E-4BE8-80A1-17F56C8BD608}">
      <dgm:prSet phldrT="[Text]"/>
      <dgm:spPr/>
      <dgm:t>
        <a:bodyPr/>
        <a:lstStyle/>
        <a:p>
          <a:r>
            <a:rPr lang="en-US" dirty="0"/>
            <a:t>Cost of upgrading too infrequently</a:t>
          </a:r>
        </a:p>
      </dgm:t>
    </dgm:pt>
    <dgm:pt modelId="{19C5DECD-D870-4BF1-9A24-9DBD4D49392A}" type="parTrans" cxnId="{B6FEE8B2-3C0F-41B7-A753-428FAA6DE627}">
      <dgm:prSet/>
      <dgm:spPr/>
    </dgm:pt>
    <dgm:pt modelId="{45D963F5-09F5-4967-A5D4-37C3D9D78AA2}" type="sibTrans" cxnId="{B6FEE8B2-3C0F-41B7-A753-428FAA6DE627}">
      <dgm:prSet/>
      <dgm:spPr/>
    </dgm:pt>
    <dgm:pt modelId="{DF8541B5-5BA4-4C96-A580-DBCE75E3FFA0}">
      <dgm:prSet phldrT="[Text]"/>
      <dgm:spPr/>
      <dgm:t>
        <a:bodyPr/>
        <a:lstStyle/>
        <a:p>
          <a:r>
            <a:rPr lang="en-US" dirty="0"/>
            <a:t>External Sources of Capacity</a:t>
          </a:r>
        </a:p>
      </dgm:t>
    </dgm:pt>
    <dgm:pt modelId="{FD5A1324-DF8A-4FB3-8A05-E62FF0820F76}" type="parTrans" cxnId="{A42DA783-DE40-4256-90D1-35B2E5D0CDD0}">
      <dgm:prSet/>
      <dgm:spPr/>
    </dgm:pt>
    <dgm:pt modelId="{E9322052-F8D5-485F-945C-C1D050341574}" type="sibTrans" cxnId="{A42DA783-DE40-4256-90D1-35B2E5D0CDD0}">
      <dgm:prSet/>
      <dgm:spPr/>
    </dgm:pt>
    <dgm:pt modelId="{F078C6CD-3885-4449-8E15-5299DF04C987}">
      <dgm:prSet phldrT="[Text]"/>
      <dgm:spPr/>
      <dgm:t>
        <a:bodyPr/>
        <a:lstStyle/>
        <a:p>
          <a:r>
            <a:rPr lang="en-US" dirty="0"/>
            <a:t>Outsourcing</a:t>
          </a:r>
        </a:p>
      </dgm:t>
    </dgm:pt>
    <dgm:pt modelId="{0600DEA4-D876-45E3-8302-076D7EEF2691}" type="parTrans" cxnId="{D038BCC0-0D9E-45B1-A41B-DD6D97263A57}">
      <dgm:prSet/>
      <dgm:spPr/>
    </dgm:pt>
    <dgm:pt modelId="{A6CFB945-F307-4352-9DCF-825BDE27EBE3}" type="sibTrans" cxnId="{D038BCC0-0D9E-45B1-A41B-DD6D97263A57}">
      <dgm:prSet/>
      <dgm:spPr/>
    </dgm:pt>
    <dgm:pt modelId="{BFF41DAA-41FD-4048-9245-AA1A98F8EB19}">
      <dgm:prSet phldrT="[Text]"/>
      <dgm:spPr/>
      <dgm:t>
        <a:bodyPr/>
        <a:lstStyle/>
        <a:p>
          <a:r>
            <a:rPr lang="en-US" dirty="0"/>
            <a:t>Sharing capacity</a:t>
          </a:r>
        </a:p>
      </dgm:t>
    </dgm:pt>
    <dgm:pt modelId="{31971A5B-6C0B-41C5-A9F5-76394D519068}" type="parTrans" cxnId="{A94CF5C0-E9A9-448C-85B8-DD3A1437930D}">
      <dgm:prSet/>
      <dgm:spPr/>
    </dgm:pt>
    <dgm:pt modelId="{BE94145F-22D5-4D92-9C3E-6E1EF4058A37}" type="sibTrans" cxnId="{A94CF5C0-E9A9-448C-85B8-DD3A1437930D}">
      <dgm:prSet/>
      <dgm:spPr/>
    </dgm:pt>
    <dgm:pt modelId="{65425F56-B3C2-487D-AFDE-B57B4229F095}">
      <dgm:prSet phldrT="[Text]"/>
      <dgm:spPr/>
      <dgm:t>
        <a:bodyPr/>
        <a:lstStyle/>
        <a:p>
          <a:r>
            <a:rPr lang="en-US" dirty="0"/>
            <a:t>Decreasing Capacity</a:t>
          </a:r>
        </a:p>
      </dgm:t>
    </dgm:pt>
    <dgm:pt modelId="{CCD7DA12-7EFA-4ECF-961E-1AC749297DB9}" type="parTrans" cxnId="{365792AD-ED0B-43C9-923A-18433E3DAAD4}">
      <dgm:prSet/>
      <dgm:spPr/>
    </dgm:pt>
    <dgm:pt modelId="{D14ACBAF-DB76-4684-803A-4CD4F2B60A32}" type="sibTrans" cxnId="{365792AD-ED0B-43C9-923A-18433E3DAAD4}">
      <dgm:prSet/>
      <dgm:spPr/>
    </dgm:pt>
    <dgm:pt modelId="{114D19FE-8081-44DC-930E-0B03A7E694FA}">
      <dgm:prSet phldrT="[Text]"/>
      <dgm:spPr/>
      <dgm:t>
        <a:bodyPr/>
        <a:lstStyle/>
        <a:p>
          <a:r>
            <a:rPr lang="en-US" dirty="0"/>
            <a:t>Temporary reductions</a:t>
          </a:r>
        </a:p>
      </dgm:t>
    </dgm:pt>
    <dgm:pt modelId="{DCB8C094-A78B-48BF-92D4-205D3097E1D0}" type="parTrans" cxnId="{D6E91B86-4AB5-46F9-8BB0-D4705F3C67D7}">
      <dgm:prSet/>
      <dgm:spPr/>
    </dgm:pt>
    <dgm:pt modelId="{46C9616A-D7C8-4948-B3B9-B34B1F87E18B}" type="sibTrans" cxnId="{D6E91B86-4AB5-46F9-8BB0-D4705F3C67D7}">
      <dgm:prSet/>
      <dgm:spPr/>
    </dgm:pt>
    <dgm:pt modelId="{79CD1C56-5603-4713-A05C-60F7BC562D34}">
      <dgm:prSet phldrT="[Text]"/>
      <dgm:spPr/>
      <dgm:t>
        <a:bodyPr/>
        <a:lstStyle/>
        <a:p>
          <a:r>
            <a:rPr lang="en-US" dirty="0"/>
            <a:t>Permanent reductions</a:t>
          </a:r>
        </a:p>
      </dgm:t>
    </dgm:pt>
    <dgm:pt modelId="{59311800-A038-48CF-819D-92CA5E7C122D}" type="parTrans" cxnId="{BC33E43C-CA9B-419E-9D32-B256759728BE}">
      <dgm:prSet/>
      <dgm:spPr/>
    </dgm:pt>
    <dgm:pt modelId="{8E799700-CCF9-4871-880D-D8C1242B3CF9}" type="sibTrans" cxnId="{BC33E43C-CA9B-419E-9D32-B256759728BE}">
      <dgm:prSet/>
      <dgm:spPr/>
    </dgm:pt>
    <dgm:pt modelId="{E9FDAE93-8C02-40C4-8DFB-545BD3D090B6}">
      <dgm:prSet phldrT="[Text]"/>
      <dgm:spPr/>
      <dgm:t>
        <a:bodyPr/>
        <a:lstStyle/>
        <a:p>
          <a:r>
            <a:rPr lang="en-US" dirty="0"/>
            <a:t>Manage bottleneck operations</a:t>
          </a:r>
        </a:p>
      </dgm:t>
    </dgm:pt>
    <dgm:pt modelId="{A6F95E0A-C05A-4E60-9A25-F16F2B4B821C}" type="parTrans" cxnId="{5EF794CF-03F4-44D3-84BA-0085AC8BDF77}">
      <dgm:prSet/>
      <dgm:spPr/>
    </dgm:pt>
    <dgm:pt modelId="{FB3ACADF-D9BA-4E4F-8A4D-BBD224C62D72}" type="sibTrans" cxnId="{5EF794CF-03F4-44D3-84BA-0085AC8BDF77}">
      <dgm:prSet/>
      <dgm:spPr/>
    </dgm:pt>
    <dgm:pt modelId="{29981EA9-221B-4A32-9809-81153C0D1AC0}" type="pres">
      <dgm:prSet presAssocID="{33889847-CDEC-4A95-898A-9E296E930DD9}" presName="linear" presStyleCnt="0">
        <dgm:presLayoutVars>
          <dgm:dir/>
          <dgm:animLvl val="lvl"/>
          <dgm:resizeHandles val="exact"/>
        </dgm:presLayoutVars>
      </dgm:prSet>
      <dgm:spPr/>
    </dgm:pt>
    <dgm:pt modelId="{2EE3CD01-B619-4353-AA0E-D8BEDA4B9781}" type="pres">
      <dgm:prSet presAssocID="{1E066426-4BB4-4C61-BD83-9390A1349402}" presName="parentLin" presStyleCnt="0"/>
      <dgm:spPr/>
    </dgm:pt>
    <dgm:pt modelId="{2C55D02B-B770-47FF-8F4B-16F701432E60}" type="pres">
      <dgm:prSet presAssocID="{1E066426-4BB4-4C61-BD83-9390A1349402}" presName="parentLeftMargin" presStyleLbl="node1" presStyleIdx="0" presStyleCnt="4"/>
      <dgm:spPr/>
    </dgm:pt>
    <dgm:pt modelId="{94F0615D-4C45-413F-83F2-9CC11A4337B4}" type="pres">
      <dgm:prSet presAssocID="{1E066426-4BB4-4C61-BD83-9390A134940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E494FFB-C67E-47C6-96C4-4C6F3858573C}" type="pres">
      <dgm:prSet presAssocID="{1E066426-4BB4-4C61-BD83-9390A1349402}" presName="negativeSpace" presStyleCnt="0"/>
      <dgm:spPr/>
    </dgm:pt>
    <dgm:pt modelId="{EE30697A-CE74-4AD3-92FA-45E3F4D9C1EB}" type="pres">
      <dgm:prSet presAssocID="{1E066426-4BB4-4C61-BD83-9390A1349402}" presName="childText" presStyleLbl="conFgAcc1" presStyleIdx="0" presStyleCnt="4">
        <dgm:presLayoutVars>
          <dgm:bulletEnabled val="1"/>
        </dgm:presLayoutVars>
      </dgm:prSet>
      <dgm:spPr/>
    </dgm:pt>
    <dgm:pt modelId="{2D781E13-4846-4DF3-8B86-CCB0464C166B}" type="pres">
      <dgm:prSet presAssocID="{0629BE15-03E0-4A2B-B0CD-5294F518218D}" presName="spaceBetweenRectangles" presStyleCnt="0"/>
      <dgm:spPr/>
    </dgm:pt>
    <dgm:pt modelId="{3B1D4BFF-C758-40A2-A540-5F75D5C23C89}" type="pres">
      <dgm:prSet presAssocID="{DFA2D354-F190-4DA9-BB04-ABBC24385BCC}" presName="parentLin" presStyleCnt="0"/>
      <dgm:spPr/>
    </dgm:pt>
    <dgm:pt modelId="{4C54E1B1-14E3-4E80-96D3-44B67A5D2520}" type="pres">
      <dgm:prSet presAssocID="{DFA2D354-F190-4DA9-BB04-ABBC24385BCC}" presName="parentLeftMargin" presStyleLbl="node1" presStyleIdx="0" presStyleCnt="4"/>
      <dgm:spPr/>
    </dgm:pt>
    <dgm:pt modelId="{805156FA-49DD-4B46-8729-AB05FED7BB03}" type="pres">
      <dgm:prSet presAssocID="{DFA2D354-F190-4DA9-BB04-ABBC24385BC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5D766A9-17DB-4C90-80FD-C66E5AA5FA73}" type="pres">
      <dgm:prSet presAssocID="{DFA2D354-F190-4DA9-BB04-ABBC24385BCC}" presName="negativeSpace" presStyleCnt="0"/>
      <dgm:spPr/>
    </dgm:pt>
    <dgm:pt modelId="{B38A7102-40A0-4687-8738-D3B738A952AD}" type="pres">
      <dgm:prSet presAssocID="{DFA2D354-F190-4DA9-BB04-ABBC24385BCC}" presName="childText" presStyleLbl="conFgAcc1" presStyleIdx="1" presStyleCnt="4">
        <dgm:presLayoutVars>
          <dgm:bulletEnabled val="1"/>
        </dgm:presLayoutVars>
      </dgm:prSet>
      <dgm:spPr/>
    </dgm:pt>
    <dgm:pt modelId="{5982915F-B84F-4834-9C07-BCB4C0EEE284}" type="pres">
      <dgm:prSet presAssocID="{E2912F37-E2B9-48B7-B1E9-555F99F3A318}" presName="spaceBetweenRectangles" presStyleCnt="0"/>
      <dgm:spPr/>
    </dgm:pt>
    <dgm:pt modelId="{8FE616DA-7B8F-4A60-9526-885CFDFA33EC}" type="pres">
      <dgm:prSet presAssocID="{DF8541B5-5BA4-4C96-A580-DBCE75E3FFA0}" presName="parentLin" presStyleCnt="0"/>
      <dgm:spPr/>
    </dgm:pt>
    <dgm:pt modelId="{90695ED7-45A9-42FE-ACC6-FB0DF69FAB5A}" type="pres">
      <dgm:prSet presAssocID="{DF8541B5-5BA4-4C96-A580-DBCE75E3FFA0}" presName="parentLeftMargin" presStyleLbl="node1" presStyleIdx="1" presStyleCnt="4"/>
      <dgm:spPr/>
    </dgm:pt>
    <dgm:pt modelId="{4130E347-C52A-40BA-8316-809FA81A2D76}" type="pres">
      <dgm:prSet presAssocID="{DF8541B5-5BA4-4C96-A580-DBCE75E3FFA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DE58A7F-2D86-4930-8B80-41A56A945AB8}" type="pres">
      <dgm:prSet presAssocID="{DF8541B5-5BA4-4C96-A580-DBCE75E3FFA0}" presName="negativeSpace" presStyleCnt="0"/>
      <dgm:spPr/>
    </dgm:pt>
    <dgm:pt modelId="{CF8EAFD5-14CC-4738-8D94-27BD4A36768B}" type="pres">
      <dgm:prSet presAssocID="{DF8541B5-5BA4-4C96-A580-DBCE75E3FFA0}" presName="childText" presStyleLbl="conFgAcc1" presStyleIdx="2" presStyleCnt="4">
        <dgm:presLayoutVars>
          <dgm:bulletEnabled val="1"/>
        </dgm:presLayoutVars>
      </dgm:prSet>
      <dgm:spPr/>
    </dgm:pt>
    <dgm:pt modelId="{822C63EA-9BBE-464C-B626-F5FE42497688}" type="pres">
      <dgm:prSet presAssocID="{E9322052-F8D5-485F-945C-C1D050341574}" presName="spaceBetweenRectangles" presStyleCnt="0"/>
      <dgm:spPr/>
    </dgm:pt>
    <dgm:pt modelId="{29375605-C9F1-4842-A306-441B664AA0D2}" type="pres">
      <dgm:prSet presAssocID="{65425F56-B3C2-487D-AFDE-B57B4229F095}" presName="parentLin" presStyleCnt="0"/>
      <dgm:spPr/>
    </dgm:pt>
    <dgm:pt modelId="{55065476-E86B-4176-B070-B7C0A09EE675}" type="pres">
      <dgm:prSet presAssocID="{65425F56-B3C2-487D-AFDE-B57B4229F095}" presName="parentLeftMargin" presStyleLbl="node1" presStyleIdx="2" presStyleCnt="4"/>
      <dgm:spPr/>
    </dgm:pt>
    <dgm:pt modelId="{F778A4F4-C639-499C-97CB-E496607830A9}" type="pres">
      <dgm:prSet presAssocID="{65425F56-B3C2-487D-AFDE-B57B4229F09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AFD6811-0C11-4A5D-8B78-5813D49549BE}" type="pres">
      <dgm:prSet presAssocID="{65425F56-B3C2-487D-AFDE-B57B4229F095}" presName="negativeSpace" presStyleCnt="0"/>
      <dgm:spPr/>
    </dgm:pt>
    <dgm:pt modelId="{8BADACEA-8754-40F7-85CB-0CC23ECE0F71}" type="pres">
      <dgm:prSet presAssocID="{65425F56-B3C2-487D-AFDE-B57B4229F09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D748D51-DAE1-4DE2-B114-68C46377BCC8}" type="presOf" srcId="{E9FDAE93-8C02-40C4-8DFB-545BD3D090B6}" destId="{EE30697A-CE74-4AD3-92FA-45E3F4D9C1EB}" srcOrd="0" destOrd="1" presId="urn:microsoft.com/office/officeart/2005/8/layout/list1"/>
    <dgm:cxn modelId="{E54907BD-B218-4342-9247-272916744919}" type="presOf" srcId="{114D19FE-8081-44DC-930E-0B03A7E694FA}" destId="{8BADACEA-8754-40F7-85CB-0CC23ECE0F71}" srcOrd="0" destOrd="0" presId="urn:microsoft.com/office/officeart/2005/8/layout/list1"/>
    <dgm:cxn modelId="{274E3856-58C6-4AE1-B9D0-DCC64F6D963A}" srcId="{33889847-CDEC-4A95-898A-9E296E930DD9}" destId="{1E066426-4BB4-4C61-BD83-9390A1349402}" srcOrd="0" destOrd="0" parTransId="{851F390F-0278-4923-8298-A1B08A2A1B96}" sibTransId="{0629BE15-03E0-4A2B-B0CD-5294F518218D}"/>
    <dgm:cxn modelId="{A51949CC-C040-4B32-BF60-C9A4B127634B}" type="presOf" srcId="{DFA2D354-F190-4DA9-BB04-ABBC24385BCC}" destId="{805156FA-49DD-4B46-8729-AB05FED7BB03}" srcOrd="1" destOrd="0" presId="urn:microsoft.com/office/officeart/2005/8/layout/list1"/>
    <dgm:cxn modelId="{58B17C5A-D5B5-4D3D-A5A7-8C20587C15D5}" type="presOf" srcId="{DF8541B5-5BA4-4C96-A580-DBCE75E3FFA0}" destId="{90695ED7-45A9-42FE-ACC6-FB0DF69FAB5A}" srcOrd="0" destOrd="0" presId="urn:microsoft.com/office/officeart/2005/8/layout/list1"/>
    <dgm:cxn modelId="{5EF794CF-03F4-44D3-84BA-0085AC8BDF77}" srcId="{1E066426-4BB4-4C61-BD83-9390A1349402}" destId="{E9FDAE93-8C02-40C4-8DFB-545BD3D090B6}" srcOrd="1" destOrd="0" parTransId="{A6F95E0A-C05A-4E60-9A25-F16F2B4B821C}" sibTransId="{FB3ACADF-D9BA-4E4F-8A4D-BBD224C62D72}"/>
    <dgm:cxn modelId="{DF93E372-87B3-428B-B4FB-B109E239AED5}" type="presOf" srcId="{F078C6CD-3885-4449-8E15-5299DF04C987}" destId="{CF8EAFD5-14CC-4738-8D94-27BD4A36768B}" srcOrd="0" destOrd="0" presId="urn:microsoft.com/office/officeart/2005/8/layout/list1"/>
    <dgm:cxn modelId="{F62AD4E9-3824-41F6-98EA-23FB6AD589EE}" srcId="{DFA2D354-F190-4DA9-BB04-ABBC24385BCC}" destId="{717CBCD9-9679-4CD4-A1DC-FE3953914245}" srcOrd="0" destOrd="0" parTransId="{544F26B2-C433-4D9D-8091-3393456F2144}" sibTransId="{2AEB1E20-CA25-4918-8A83-511CFD44BE83}"/>
    <dgm:cxn modelId="{E16C1BA9-8318-4127-9227-1E8F106D3063}" type="presOf" srcId="{79CD1C56-5603-4713-A05C-60F7BC562D34}" destId="{8BADACEA-8754-40F7-85CB-0CC23ECE0F71}" srcOrd="0" destOrd="1" presId="urn:microsoft.com/office/officeart/2005/8/layout/list1"/>
    <dgm:cxn modelId="{365792AD-ED0B-43C9-923A-18433E3DAAD4}" srcId="{33889847-CDEC-4A95-898A-9E296E930DD9}" destId="{65425F56-B3C2-487D-AFDE-B57B4229F095}" srcOrd="3" destOrd="0" parTransId="{CCD7DA12-7EFA-4ECF-961E-1AC749297DB9}" sibTransId="{D14ACBAF-DB76-4684-803A-4CD4F2B60A32}"/>
    <dgm:cxn modelId="{BC33E43C-CA9B-419E-9D32-B256759728BE}" srcId="{65425F56-B3C2-487D-AFDE-B57B4229F095}" destId="{79CD1C56-5603-4713-A05C-60F7BC562D34}" srcOrd="1" destOrd="0" parTransId="{59311800-A038-48CF-819D-92CA5E7C122D}" sibTransId="{8E799700-CCF9-4871-880D-D8C1242B3CF9}"/>
    <dgm:cxn modelId="{13729B75-E091-437A-A10F-CB6DB5CA6687}" type="presOf" srcId="{DF8541B5-5BA4-4C96-A580-DBCE75E3FFA0}" destId="{4130E347-C52A-40BA-8316-809FA81A2D76}" srcOrd="1" destOrd="0" presId="urn:microsoft.com/office/officeart/2005/8/layout/list1"/>
    <dgm:cxn modelId="{DB0817A4-7124-4D8A-82BA-0B3D8C8F8173}" srcId="{33889847-CDEC-4A95-898A-9E296E930DD9}" destId="{DFA2D354-F190-4DA9-BB04-ABBC24385BCC}" srcOrd="1" destOrd="0" parTransId="{11690466-18AF-4018-956A-E9F49D597FDF}" sibTransId="{E2912F37-E2B9-48B7-B1E9-555F99F3A318}"/>
    <dgm:cxn modelId="{24441A3B-8A49-4718-9C39-7ECE931873E3}" type="presOf" srcId="{65425F56-B3C2-487D-AFDE-B57B4229F095}" destId="{F778A4F4-C639-499C-97CB-E496607830A9}" srcOrd="1" destOrd="0" presId="urn:microsoft.com/office/officeart/2005/8/layout/list1"/>
    <dgm:cxn modelId="{A42DA783-DE40-4256-90D1-35B2E5D0CDD0}" srcId="{33889847-CDEC-4A95-898A-9E296E930DD9}" destId="{DF8541B5-5BA4-4C96-A580-DBCE75E3FFA0}" srcOrd="2" destOrd="0" parTransId="{FD5A1324-DF8A-4FB3-8A05-E62FF0820F76}" sibTransId="{E9322052-F8D5-485F-945C-C1D050341574}"/>
    <dgm:cxn modelId="{B6FEE8B2-3C0F-41B7-A753-428FAA6DE627}" srcId="{DFA2D354-F190-4DA9-BB04-ABBC24385BCC}" destId="{98828344-A08E-4BE8-80A1-17F56C8BD608}" srcOrd="1" destOrd="0" parTransId="{19C5DECD-D870-4BF1-9A24-9DBD4D49392A}" sibTransId="{45D963F5-09F5-4967-A5D4-37C3D9D78AA2}"/>
    <dgm:cxn modelId="{D1A8E98F-460F-477F-B9D2-415DBB495890}" type="presOf" srcId="{DFA2D354-F190-4DA9-BB04-ABBC24385BCC}" destId="{4C54E1B1-14E3-4E80-96D3-44B67A5D2520}" srcOrd="0" destOrd="0" presId="urn:microsoft.com/office/officeart/2005/8/layout/list1"/>
    <dgm:cxn modelId="{8F93C9DD-18BB-42FF-B7C2-E4F75D672284}" type="presOf" srcId="{717CBCD9-9679-4CD4-A1DC-FE3953914245}" destId="{B38A7102-40A0-4687-8738-D3B738A952AD}" srcOrd="0" destOrd="0" presId="urn:microsoft.com/office/officeart/2005/8/layout/list1"/>
    <dgm:cxn modelId="{71D03C82-28B2-4FA3-82ED-9851C37F4106}" srcId="{1E066426-4BB4-4C61-BD83-9390A1349402}" destId="{DE69933B-FA97-4199-A423-38D6E555C5D4}" srcOrd="0" destOrd="0" parTransId="{2A098C06-E097-4A75-B3C1-840A2C6D6CD5}" sibTransId="{1EDD7198-36CE-427B-A862-E44B17115702}"/>
    <dgm:cxn modelId="{8DF7D75C-35E8-4A94-BC37-8F4713A498FE}" type="presOf" srcId="{1E066426-4BB4-4C61-BD83-9390A1349402}" destId="{94F0615D-4C45-413F-83F2-9CC11A4337B4}" srcOrd="1" destOrd="0" presId="urn:microsoft.com/office/officeart/2005/8/layout/list1"/>
    <dgm:cxn modelId="{B2975714-568A-49BE-9183-55596B8569AF}" type="presOf" srcId="{DE69933B-FA97-4199-A423-38D6E555C5D4}" destId="{EE30697A-CE74-4AD3-92FA-45E3F4D9C1EB}" srcOrd="0" destOrd="0" presId="urn:microsoft.com/office/officeart/2005/8/layout/list1"/>
    <dgm:cxn modelId="{6CFB8E85-0BF9-46AB-81E2-3D6F4498EA7D}" type="presOf" srcId="{98828344-A08E-4BE8-80A1-17F56C8BD608}" destId="{B38A7102-40A0-4687-8738-D3B738A952AD}" srcOrd="0" destOrd="1" presId="urn:microsoft.com/office/officeart/2005/8/layout/list1"/>
    <dgm:cxn modelId="{D038BCC0-0D9E-45B1-A41B-DD6D97263A57}" srcId="{DF8541B5-5BA4-4C96-A580-DBCE75E3FFA0}" destId="{F078C6CD-3885-4449-8E15-5299DF04C987}" srcOrd="0" destOrd="0" parTransId="{0600DEA4-D876-45E3-8302-076D7EEF2691}" sibTransId="{A6CFB945-F307-4352-9DCF-825BDE27EBE3}"/>
    <dgm:cxn modelId="{A94CF5C0-E9A9-448C-85B8-DD3A1437930D}" srcId="{DF8541B5-5BA4-4C96-A580-DBCE75E3FFA0}" destId="{BFF41DAA-41FD-4048-9245-AA1A98F8EB19}" srcOrd="1" destOrd="0" parTransId="{31971A5B-6C0B-41C5-A9F5-76394D519068}" sibTransId="{BE94145F-22D5-4D92-9C3E-6E1EF4058A37}"/>
    <dgm:cxn modelId="{74C681C3-79D7-468D-BD08-5C859AA789F4}" type="presOf" srcId="{1E066426-4BB4-4C61-BD83-9390A1349402}" destId="{2C55D02B-B770-47FF-8F4B-16F701432E60}" srcOrd="0" destOrd="0" presId="urn:microsoft.com/office/officeart/2005/8/layout/list1"/>
    <dgm:cxn modelId="{589EDF3C-AEEE-4007-BF09-56012AACCCDC}" type="presOf" srcId="{65425F56-B3C2-487D-AFDE-B57B4229F095}" destId="{55065476-E86B-4176-B070-B7C0A09EE675}" srcOrd="0" destOrd="0" presId="urn:microsoft.com/office/officeart/2005/8/layout/list1"/>
    <dgm:cxn modelId="{37BA29E1-A747-4EAA-871F-7F6D277FA491}" type="presOf" srcId="{33889847-CDEC-4A95-898A-9E296E930DD9}" destId="{29981EA9-221B-4A32-9809-81153C0D1AC0}" srcOrd="0" destOrd="0" presId="urn:microsoft.com/office/officeart/2005/8/layout/list1"/>
    <dgm:cxn modelId="{D6E91B86-4AB5-46F9-8BB0-D4705F3C67D7}" srcId="{65425F56-B3C2-487D-AFDE-B57B4229F095}" destId="{114D19FE-8081-44DC-930E-0B03A7E694FA}" srcOrd="0" destOrd="0" parTransId="{DCB8C094-A78B-48BF-92D4-205D3097E1D0}" sibTransId="{46C9616A-D7C8-4948-B3B9-B34B1F87E18B}"/>
    <dgm:cxn modelId="{BD66C8B4-1C58-4392-BD78-C0F560C1B2CE}" type="presOf" srcId="{BFF41DAA-41FD-4048-9245-AA1A98F8EB19}" destId="{CF8EAFD5-14CC-4738-8D94-27BD4A36768B}" srcOrd="0" destOrd="1" presId="urn:microsoft.com/office/officeart/2005/8/layout/list1"/>
    <dgm:cxn modelId="{591319A4-8536-47B8-A3BC-4762AE6D0C97}" type="presParOf" srcId="{29981EA9-221B-4A32-9809-81153C0D1AC0}" destId="{2EE3CD01-B619-4353-AA0E-D8BEDA4B9781}" srcOrd="0" destOrd="0" presId="urn:microsoft.com/office/officeart/2005/8/layout/list1"/>
    <dgm:cxn modelId="{7BE4929C-06F3-4A1E-BD0E-A97EF0B4A2D3}" type="presParOf" srcId="{2EE3CD01-B619-4353-AA0E-D8BEDA4B9781}" destId="{2C55D02B-B770-47FF-8F4B-16F701432E60}" srcOrd="0" destOrd="0" presId="urn:microsoft.com/office/officeart/2005/8/layout/list1"/>
    <dgm:cxn modelId="{C233BD74-D010-4A19-8D9E-2E4BCA60289C}" type="presParOf" srcId="{2EE3CD01-B619-4353-AA0E-D8BEDA4B9781}" destId="{94F0615D-4C45-413F-83F2-9CC11A4337B4}" srcOrd="1" destOrd="0" presId="urn:microsoft.com/office/officeart/2005/8/layout/list1"/>
    <dgm:cxn modelId="{264B69B6-0AF5-42E9-AC27-07771BFB8824}" type="presParOf" srcId="{29981EA9-221B-4A32-9809-81153C0D1AC0}" destId="{AE494FFB-C67E-47C6-96C4-4C6F3858573C}" srcOrd="1" destOrd="0" presId="urn:microsoft.com/office/officeart/2005/8/layout/list1"/>
    <dgm:cxn modelId="{0D6F917C-1587-43F2-A641-CB75BDE9B37D}" type="presParOf" srcId="{29981EA9-221B-4A32-9809-81153C0D1AC0}" destId="{EE30697A-CE74-4AD3-92FA-45E3F4D9C1EB}" srcOrd="2" destOrd="0" presId="urn:microsoft.com/office/officeart/2005/8/layout/list1"/>
    <dgm:cxn modelId="{1E18ED57-1FCA-4E94-AB6D-D53647A01005}" type="presParOf" srcId="{29981EA9-221B-4A32-9809-81153C0D1AC0}" destId="{2D781E13-4846-4DF3-8B86-CCB0464C166B}" srcOrd="3" destOrd="0" presId="urn:microsoft.com/office/officeart/2005/8/layout/list1"/>
    <dgm:cxn modelId="{D6F38F96-406D-4C6F-BE6A-E13EDE79039F}" type="presParOf" srcId="{29981EA9-221B-4A32-9809-81153C0D1AC0}" destId="{3B1D4BFF-C758-40A2-A540-5F75D5C23C89}" srcOrd="4" destOrd="0" presId="urn:microsoft.com/office/officeart/2005/8/layout/list1"/>
    <dgm:cxn modelId="{9D767135-3988-47EE-AE79-1F07787F260C}" type="presParOf" srcId="{3B1D4BFF-C758-40A2-A540-5F75D5C23C89}" destId="{4C54E1B1-14E3-4E80-96D3-44B67A5D2520}" srcOrd="0" destOrd="0" presId="urn:microsoft.com/office/officeart/2005/8/layout/list1"/>
    <dgm:cxn modelId="{65F2D288-EB95-47A7-A7D4-4A6AEB9C75C9}" type="presParOf" srcId="{3B1D4BFF-C758-40A2-A540-5F75D5C23C89}" destId="{805156FA-49DD-4B46-8729-AB05FED7BB03}" srcOrd="1" destOrd="0" presId="urn:microsoft.com/office/officeart/2005/8/layout/list1"/>
    <dgm:cxn modelId="{8C472DA4-A3A5-4134-8163-B1611BB97E0C}" type="presParOf" srcId="{29981EA9-221B-4A32-9809-81153C0D1AC0}" destId="{85D766A9-17DB-4C90-80FD-C66E5AA5FA73}" srcOrd="5" destOrd="0" presId="urn:microsoft.com/office/officeart/2005/8/layout/list1"/>
    <dgm:cxn modelId="{EDAEB7F6-6C4B-44D4-AC22-A1836527AD1D}" type="presParOf" srcId="{29981EA9-221B-4A32-9809-81153C0D1AC0}" destId="{B38A7102-40A0-4687-8738-D3B738A952AD}" srcOrd="6" destOrd="0" presId="urn:microsoft.com/office/officeart/2005/8/layout/list1"/>
    <dgm:cxn modelId="{E3A0849F-8068-4A67-B7B6-235C065C3A22}" type="presParOf" srcId="{29981EA9-221B-4A32-9809-81153C0D1AC0}" destId="{5982915F-B84F-4834-9C07-BCB4C0EEE284}" srcOrd="7" destOrd="0" presId="urn:microsoft.com/office/officeart/2005/8/layout/list1"/>
    <dgm:cxn modelId="{35088062-5AD2-4629-82D7-B9A698171DCC}" type="presParOf" srcId="{29981EA9-221B-4A32-9809-81153C0D1AC0}" destId="{8FE616DA-7B8F-4A60-9526-885CFDFA33EC}" srcOrd="8" destOrd="0" presId="urn:microsoft.com/office/officeart/2005/8/layout/list1"/>
    <dgm:cxn modelId="{6EB65F1F-66BE-4D44-8C2B-0D07B10AA0A0}" type="presParOf" srcId="{8FE616DA-7B8F-4A60-9526-885CFDFA33EC}" destId="{90695ED7-45A9-42FE-ACC6-FB0DF69FAB5A}" srcOrd="0" destOrd="0" presId="urn:microsoft.com/office/officeart/2005/8/layout/list1"/>
    <dgm:cxn modelId="{4661CCCD-A164-42B5-B6F0-970E5294744D}" type="presParOf" srcId="{8FE616DA-7B8F-4A60-9526-885CFDFA33EC}" destId="{4130E347-C52A-40BA-8316-809FA81A2D76}" srcOrd="1" destOrd="0" presId="urn:microsoft.com/office/officeart/2005/8/layout/list1"/>
    <dgm:cxn modelId="{A61BE4BB-5C28-4B59-B8A3-0FA848370B93}" type="presParOf" srcId="{29981EA9-221B-4A32-9809-81153C0D1AC0}" destId="{7DE58A7F-2D86-4930-8B80-41A56A945AB8}" srcOrd="9" destOrd="0" presId="urn:microsoft.com/office/officeart/2005/8/layout/list1"/>
    <dgm:cxn modelId="{AE31546D-0146-463F-82BD-226C05AC0223}" type="presParOf" srcId="{29981EA9-221B-4A32-9809-81153C0D1AC0}" destId="{CF8EAFD5-14CC-4738-8D94-27BD4A36768B}" srcOrd="10" destOrd="0" presId="urn:microsoft.com/office/officeart/2005/8/layout/list1"/>
    <dgm:cxn modelId="{D4A9F195-0689-4F6D-9C0E-12A2D19370BF}" type="presParOf" srcId="{29981EA9-221B-4A32-9809-81153C0D1AC0}" destId="{822C63EA-9BBE-464C-B626-F5FE42497688}" srcOrd="11" destOrd="0" presId="urn:microsoft.com/office/officeart/2005/8/layout/list1"/>
    <dgm:cxn modelId="{742E263C-DCFF-45FF-9798-658C2C97AB02}" type="presParOf" srcId="{29981EA9-221B-4A32-9809-81153C0D1AC0}" destId="{29375605-C9F1-4842-A306-441B664AA0D2}" srcOrd="12" destOrd="0" presId="urn:microsoft.com/office/officeart/2005/8/layout/list1"/>
    <dgm:cxn modelId="{CDFF8A5E-C2A8-48F3-B525-175C857BFBA3}" type="presParOf" srcId="{29375605-C9F1-4842-A306-441B664AA0D2}" destId="{55065476-E86B-4176-B070-B7C0A09EE675}" srcOrd="0" destOrd="0" presId="urn:microsoft.com/office/officeart/2005/8/layout/list1"/>
    <dgm:cxn modelId="{9C565CBC-492D-44F5-BF93-75D10096D4DB}" type="presParOf" srcId="{29375605-C9F1-4842-A306-441B664AA0D2}" destId="{F778A4F4-C639-499C-97CB-E496607830A9}" srcOrd="1" destOrd="0" presId="urn:microsoft.com/office/officeart/2005/8/layout/list1"/>
    <dgm:cxn modelId="{E694314B-73D8-41AE-B5C0-E8158C25D691}" type="presParOf" srcId="{29981EA9-221B-4A32-9809-81153C0D1AC0}" destId="{AAFD6811-0C11-4A5D-8B78-5813D49549BE}" srcOrd="13" destOrd="0" presId="urn:microsoft.com/office/officeart/2005/8/layout/list1"/>
    <dgm:cxn modelId="{0EEACDB5-E0FC-4A93-B76E-058ED8D1676C}" type="presParOf" srcId="{29981EA9-221B-4A32-9809-81153C0D1AC0}" destId="{8BADACEA-8754-40F7-85CB-0CC23ECE0F7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3F7AED-64FF-4EA7-917B-EA5791D5BAA7}" type="doc">
      <dgm:prSet loTypeId="urn:microsoft.com/office/officeart/2005/8/layout/hProcess9" loCatId="process" qsTypeId="urn:microsoft.com/office/officeart/2005/8/quickstyle/simple1#13" qsCatId="simple" csTypeId="urn:microsoft.com/office/officeart/2005/8/colors/accent1_2#13" csCatId="accent1" phldr="1"/>
      <dgm:spPr/>
    </dgm:pt>
    <dgm:pt modelId="{B894C303-70E3-4270-9A80-80C6FECED9CC}">
      <dgm:prSet phldrT="[Text]"/>
      <dgm:spPr/>
      <dgm:t>
        <a:bodyPr/>
        <a:lstStyle/>
        <a:p>
          <a:r>
            <a:rPr lang="en-US" dirty="0"/>
            <a:t>Use forecasting to predict sales for individual products</a:t>
          </a:r>
        </a:p>
      </dgm:t>
    </dgm:pt>
    <dgm:pt modelId="{FB050E34-98EC-43B1-9827-7380764B2439}" type="parTrans" cxnId="{CEFFB057-FA0F-4D1A-8CA0-E0125D99DEB8}">
      <dgm:prSet/>
      <dgm:spPr/>
      <dgm:t>
        <a:bodyPr/>
        <a:lstStyle/>
        <a:p>
          <a:endParaRPr lang="en-US"/>
        </a:p>
      </dgm:t>
    </dgm:pt>
    <dgm:pt modelId="{B2DDB955-9B5D-4A99-AF1C-3F2CCFC44723}" type="sibTrans" cxnId="{CEFFB057-FA0F-4D1A-8CA0-E0125D99DEB8}">
      <dgm:prSet/>
      <dgm:spPr/>
      <dgm:t>
        <a:bodyPr/>
        <a:lstStyle/>
        <a:p>
          <a:endParaRPr lang="en-US"/>
        </a:p>
      </dgm:t>
    </dgm:pt>
    <dgm:pt modelId="{D10415B7-A817-4367-B4E9-3FC2FA190AF7}">
      <dgm:prSet phldrT="[Text]"/>
      <dgm:spPr/>
      <dgm:t>
        <a:bodyPr/>
        <a:lstStyle/>
        <a:p>
          <a:r>
            <a:rPr lang="en-US" dirty="0"/>
            <a:t>Calculate labor and equipment requirements to meet forecasts</a:t>
          </a:r>
        </a:p>
      </dgm:t>
    </dgm:pt>
    <dgm:pt modelId="{FB4C232E-CDF4-45FC-818A-4C2A3E64B630}" type="parTrans" cxnId="{01945CBF-3F22-4865-B667-9E19AC3FB7CD}">
      <dgm:prSet/>
      <dgm:spPr/>
      <dgm:t>
        <a:bodyPr/>
        <a:lstStyle/>
        <a:p>
          <a:endParaRPr lang="en-US"/>
        </a:p>
      </dgm:t>
    </dgm:pt>
    <dgm:pt modelId="{B647423C-5BC0-41F8-A814-BE14684D9881}" type="sibTrans" cxnId="{01945CBF-3F22-4865-B667-9E19AC3FB7CD}">
      <dgm:prSet/>
      <dgm:spPr/>
      <dgm:t>
        <a:bodyPr/>
        <a:lstStyle/>
        <a:p>
          <a:endParaRPr lang="en-US"/>
        </a:p>
      </dgm:t>
    </dgm:pt>
    <dgm:pt modelId="{0CB6E0EE-A018-4E83-B30B-5ED82EF3B267}">
      <dgm:prSet phldrT="[Text]"/>
      <dgm:spPr/>
      <dgm:t>
        <a:bodyPr/>
        <a:lstStyle/>
        <a:p>
          <a:r>
            <a:rPr lang="en-US" dirty="0"/>
            <a:t>Project labor and equipment availability over the planning horizon</a:t>
          </a:r>
        </a:p>
      </dgm:t>
    </dgm:pt>
    <dgm:pt modelId="{D04170FA-BB37-43C5-9B4F-DCD2D6F09040}" type="parTrans" cxnId="{89DF8B61-ACE1-4F19-BA36-601A60483CFD}">
      <dgm:prSet/>
      <dgm:spPr/>
      <dgm:t>
        <a:bodyPr/>
        <a:lstStyle/>
        <a:p>
          <a:endParaRPr lang="en-US"/>
        </a:p>
      </dgm:t>
    </dgm:pt>
    <dgm:pt modelId="{659784BD-C746-4873-8CC6-AEEC54624D2E}" type="sibTrans" cxnId="{89DF8B61-ACE1-4F19-BA36-601A60483CFD}">
      <dgm:prSet/>
      <dgm:spPr/>
      <dgm:t>
        <a:bodyPr/>
        <a:lstStyle/>
        <a:p>
          <a:endParaRPr lang="en-US"/>
        </a:p>
      </dgm:t>
    </dgm:pt>
    <dgm:pt modelId="{ED15D05A-E274-4F0F-8337-7B191BBED904}" type="pres">
      <dgm:prSet presAssocID="{ED3F7AED-64FF-4EA7-917B-EA5791D5BAA7}" presName="CompostProcess" presStyleCnt="0">
        <dgm:presLayoutVars>
          <dgm:dir/>
          <dgm:resizeHandles val="exact"/>
        </dgm:presLayoutVars>
      </dgm:prSet>
      <dgm:spPr/>
    </dgm:pt>
    <dgm:pt modelId="{93A19618-52AA-4031-A5F0-A5FCAE332C9E}" type="pres">
      <dgm:prSet presAssocID="{ED3F7AED-64FF-4EA7-917B-EA5791D5BAA7}" presName="arrow" presStyleLbl="bgShp" presStyleIdx="0" presStyleCnt="1"/>
      <dgm:spPr/>
    </dgm:pt>
    <dgm:pt modelId="{7444FBD1-AE43-4753-8070-A9DB5F8D041F}" type="pres">
      <dgm:prSet presAssocID="{ED3F7AED-64FF-4EA7-917B-EA5791D5BAA7}" presName="linearProcess" presStyleCnt="0"/>
      <dgm:spPr/>
    </dgm:pt>
    <dgm:pt modelId="{3109EE98-CE5E-4E14-A892-1ED0AD86829A}" type="pres">
      <dgm:prSet presAssocID="{B894C303-70E3-4270-9A80-80C6FECED9CC}" presName="textNode" presStyleLbl="node1" presStyleIdx="0" presStyleCnt="3">
        <dgm:presLayoutVars>
          <dgm:bulletEnabled val="1"/>
        </dgm:presLayoutVars>
      </dgm:prSet>
      <dgm:spPr/>
    </dgm:pt>
    <dgm:pt modelId="{2DC096A3-D9C4-4F82-B388-4A8EADD9E6B6}" type="pres">
      <dgm:prSet presAssocID="{B2DDB955-9B5D-4A99-AF1C-3F2CCFC44723}" presName="sibTrans" presStyleCnt="0"/>
      <dgm:spPr/>
    </dgm:pt>
    <dgm:pt modelId="{2770CE36-E438-4824-ABD1-FE5851901C22}" type="pres">
      <dgm:prSet presAssocID="{D10415B7-A817-4367-B4E9-3FC2FA190AF7}" presName="textNode" presStyleLbl="node1" presStyleIdx="1" presStyleCnt="3">
        <dgm:presLayoutVars>
          <dgm:bulletEnabled val="1"/>
        </dgm:presLayoutVars>
      </dgm:prSet>
      <dgm:spPr/>
    </dgm:pt>
    <dgm:pt modelId="{E43F627E-8483-468B-A957-64342D7EE881}" type="pres">
      <dgm:prSet presAssocID="{B647423C-5BC0-41F8-A814-BE14684D9881}" presName="sibTrans" presStyleCnt="0"/>
      <dgm:spPr/>
    </dgm:pt>
    <dgm:pt modelId="{34509D8B-728E-4074-B247-98584B54ED3F}" type="pres">
      <dgm:prSet presAssocID="{0CB6E0EE-A018-4E83-B30B-5ED82EF3B26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01945CBF-3F22-4865-B667-9E19AC3FB7CD}" srcId="{ED3F7AED-64FF-4EA7-917B-EA5791D5BAA7}" destId="{D10415B7-A817-4367-B4E9-3FC2FA190AF7}" srcOrd="1" destOrd="0" parTransId="{FB4C232E-CDF4-45FC-818A-4C2A3E64B630}" sibTransId="{B647423C-5BC0-41F8-A814-BE14684D9881}"/>
    <dgm:cxn modelId="{89DF8B61-ACE1-4F19-BA36-601A60483CFD}" srcId="{ED3F7AED-64FF-4EA7-917B-EA5791D5BAA7}" destId="{0CB6E0EE-A018-4E83-B30B-5ED82EF3B267}" srcOrd="2" destOrd="0" parTransId="{D04170FA-BB37-43C5-9B4F-DCD2D6F09040}" sibTransId="{659784BD-C746-4873-8CC6-AEEC54624D2E}"/>
    <dgm:cxn modelId="{1335802E-EDF8-4582-BD37-0991710CA3C9}" type="presOf" srcId="{0CB6E0EE-A018-4E83-B30B-5ED82EF3B267}" destId="{34509D8B-728E-4074-B247-98584B54ED3F}" srcOrd="0" destOrd="0" presId="urn:microsoft.com/office/officeart/2005/8/layout/hProcess9"/>
    <dgm:cxn modelId="{09069A4C-279A-4118-A8D9-16DD82A305F9}" type="presOf" srcId="{ED3F7AED-64FF-4EA7-917B-EA5791D5BAA7}" destId="{ED15D05A-E274-4F0F-8337-7B191BBED904}" srcOrd="0" destOrd="0" presId="urn:microsoft.com/office/officeart/2005/8/layout/hProcess9"/>
    <dgm:cxn modelId="{CEFFB057-FA0F-4D1A-8CA0-E0125D99DEB8}" srcId="{ED3F7AED-64FF-4EA7-917B-EA5791D5BAA7}" destId="{B894C303-70E3-4270-9A80-80C6FECED9CC}" srcOrd="0" destOrd="0" parTransId="{FB050E34-98EC-43B1-9827-7380764B2439}" sibTransId="{B2DDB955-9B5D-4A99-AF1C-3F2CCFC44723}"/>
    <dgm:cxn modelId="{9DE2217B-4BAC-42B9-B947-ACF5B314CC73}" type="presOf" srcId="{B894C303-70E3-4270-9A80-80C6FECED9CC}" destId="{3109EE98-CE5E-4E14-A892-1ED0AD86829A}" srcOrd="0" destOrd="0" presId="urn:microsoft.com/office/officeart/2005/8/layout/hProcess9"/>
    <dgm:cxn modelId="{E2D2A2E2-B968-4311-B5E8-2F8820DE7833}" type="presOf" srcId="{D10415B7-A817-4367-B4E9-3FC2FA190AF7}" destId="{2770CE36-E438-4824-ABD1-FE5851901C22}" srcOrd="0" destOrd="0" presId="urn:microsoft.com/office/officeart/2005/8/layout/hProcess9"/>
    <dgm:cxn modelId="{5F8BB5EF-7102-47CD-8CC9-3A31D4604173}" type="presParOf" srcId="{ED15D05A-E274-4F0F-8337-7B191BBED904}" destId="{93A19618-52AA-4031-A5F0-A5FCAE332C9E}" srcOrd="0" destOrd="0" presId="urn:microsoft.com/office/officeart/2005/8/layout/hProcess9"/>
    <dgm:cxn modelId="{52583B2E-14D1-4105-A6B0-52E13A0149F3}" type="presParOf" srcId="{ED15D05A-E274-4F0F-8337-7B191BBED904}" destId="{7444FBD1-AE43-4753-8070-A9DB5F8D041F}" srcOrd="1" destOrd="0" presId="urn:microsoft.com/office/officeart/2005/8/layout/hProcess9"/>
    <dgm:cxn modelId="{280EADE4-9BC1-463E-85BD-72EBCCEB0B2B}" type="presParOf" srcId="{7444FBD1-AE43-4753-8070-A9DB5F8D041F}" destId="{3109EE98-CE5E-4E14-A892-1ED0AD86829A}" srcOrd="0" destOrd="0" presId="urn:microsoft.com/office/officeart/2005/8/layout/hProcess9"/>
    <dgm:cxn modelId="{A184F37F-F5F0-4CDB-856B-FB8A2F50E77F}" type="presParOf" srcId="{7444FBD1-AE43-4753-8070-A9DB5F8D041F}" destId="{2DC096A3-D9C4-4F82-B388-4A8EADD9E6B6}" srcOrd="1" destOrd="0" presId="urn:microsoft.com/office/officeart/2005/8/layout/hProcess9"/>
    <dgm:cxn modelId="{2EF74DDA-5AC3-40A2-AC1E-2075A19CFAA8}" type="presParOf" srcId="{7444FBD1-AE43-4753-8070-A9DB5F8D041F}" destId="{2770CE36-E438-4824-ABD1-FE5851901C22}" srcOrd="2" destOrd="0" presId="urn:microsoft.com/office/officeart/2005/8/layout/hProcess9"/>
    <dgm:cxn modelId="{6D42A40E-5143-4C4A-B601-20CD34F9CC44}" type="presParOf" srcId="{7444FBD1-AE43-4753-8070-A9DB5F8D041F}" destId="{E43F627E-8483-468B-A957-64342D7EE881}" srcOrd="3" destOrd="0" presId="urn:microsoft.com/office/officeart/2005/8/layout/hProcess9"/>
    <dgm:cxn modelId="{863D51D2-504A-4654-9C17-B386F0DD35F0}" type="presParOf" srcId="{7444FBD1-AE43-4753-8070-A9DB5F8D041F}" destId="{34509D8B-728E-4074-B247-98584B54ED3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DE7981-A14D-4E66-812E-D602305DE8CD}" type="doc">
      <dgm:prSet loTypeId="urn:microsoft.com/office/officeart/2005/8/layout/lProcess2" loCatId="list" qsTypeId="urn:microsoft.com/office/officeart/2005/8/quickstyle/simple1#14" qsCatId="simple" csTypeId="urn:microsoft.com/office/officeart/2005/8/colors/accent1_2#14" csCatId="accent1" phldr="1"/>
      <dgm:spPr/>
      <dgm:t>
        <a:bodyPr/>
        <a:lstStyle/>
        <a:p>
          <a:endParaRPr lang="en-US"/>
        </a:p>
      </dgm:t>
    </dgm:pt>
    <dgm:pt modelId="{B6A1D696-31FC-43BA-B49A-A46B123CEF2B}">
      <dgm:prSet phldrT="[Text]"/>
      <dgm:spPr/>
      <dgm:t>
        <a:bodyPr/>
        <a:lstStyle/>
        <a:p>
          <a:r>
            <a:rPr lang="en-US" dirty="0"/>
            <a:t>Manufacturing Capacity</a:t>
          </a:r>
        </a:p>
      </dgm:t>
    </dgm:pt>
    <dgm:pt modelId="{187AF488-A6A3-4721-A1F5-CE5BA2FD223D}" type="parTrans" cxnId="{A2C2A08A-35CE-42FF-966B-A2D9E7039497}">
      <dgm:prSet/>
      <dgm:spPr/>
      <dgm:t>
        <a:bodyPr/>
        <a:lstStyle/>
        <a:p>
          <a:endParaRPr lang="en-US"/>
        </a:p>
      </dgm:t>
    </dgm:pt>
    <dgm:pt modelId="{2D379B83-443B-4407-BB78-2BD5C78B1550}" type="sibTrans" cxnId="{A2C2A08A-35CE-42FF-966B-A2D9E7039497}">
      <dgm:prSet/>
      <dgm:spPr/>
      <dgm:t>
        <a:bodyPr/>
        <a:lstStyle/>
        <a:p>
          <a:endParaRPr lang="en-US"/>
        </a:p>
      </dgm:t>
    </dgm:pt>
    <dgm:pt modelId="{6389C735-EE74-4E1D-B28C-B157CA294098}">
      <dgm:prSet phldrT="[Text]"/>
      <dgm:spPr/>
      <dgm:t>
        <a:bodyPr/>
        <a:lstStyle/>
        <a:p>
          <a:r>
            <a:rPr lang="en-US" dirty="0"/>
            <a:t>Goods can be stored for later use</a:t>
          </a:r>
        </a:p>
      </dgm:t>
    </dgm:pt>
    <dgm:pt modelId="{B956D229-A589-4C35-AD8E-F3926C910533}" type="parTrans" cxnId="{1DAA7C56-EB64-4838-8A80-BA00A1E09C44}">
      <dgm:prSet/>
      <dgm:spPr/>
      <dgm:t>
        <a:bodyPr/>
        <a:lstStyle/>
        <a:p>
          <a:endParaRPr lang="en-US"/>
        </a:p>
      </dgm:t>
    </dgm:pt>
    <dgm:pt modelId="{0C638434-017C-491F-B33D-315CA5B444F7}" type="sibTrans" cxnId="{1DAA7C56-EB64-4838-8A80-BA00A1E09C44}">
      <dgm:prSet/>
      <dgm:spPr/>
      <dgm:t>
        <a:bodyPr/>
        <a:lstStyle/>
        <a:p>
          <a:endParaRPr lang="en-US"/>
        </a:p>
      </dgm:t>
    </dgm:pt>
    <dgm:pt modelId="{3ADD0152-774E-442E-89E7-B0A865E57445}">
      <dgm:prSet phldrT="[Text]"/>
      <dgm:spPr/>
      <dgm:t>
        <a:bodyPr/>
        <a:lstStyle/>
        <a:p>
          <a:r>
            <a:rPr lang="en-US" dirty="0"/>
            <a:t>Goods can be shipped to other locations</a:t>
          </a:r>
        </a:p>
      </dgm:t>
    </dgm:pt>
    <dgm:pt modelId="{236F1E14-42E9-4C8E-A29D-FE5D3B202AFC}" type="parTrans" cxnId="{CDA52232-73C3-487A-BEE6-2E6D528A2045}">
      <dgm:prSet/>
      <dgm:spPr/>
      <dgm:t>
        <a:bodyPr/>
        <a:lstStyle/>
        <a:p>
          <a:endParaRPr lang="en-US"/>
        </a:p>
      </dgm:t>
    </dgm:pt>
    <dgm:pt modelId="{D9CFE119-E11A-4CF1-8B07-AEA55F36960E}" type="sibTrans" cxnId="{CDA52232-73C3-487A-BEE6-2E6D528A2045}">
      <dgm:prSet/>
      <dgm:spPr/>
      <dgm:t>
        <a:bodyPr/>
        <a:lstStyle/>
        <a:p>
          <a:endParaRPr lang="en-US"/>
        </a:p>
      </dgm:t>
    </dgm:pt>
    <dgm:pt modelId="{14F3A38E-1A97-4F6D-8EE4-652D9E148032}">
      <dgm:prSet phldrT="[Text]"/>
      <dgm:spPr/>
      <dgm:t>
        <a:bodyPr/>
        <a:lstStyle/>
        <a:p>
          <a:r>
            <a:rPr lang="en-US" dirty="0"/>
            <a:t>Service Capacity</a:t>
          </a:r>
        </a:p>
      </dgm:t>
    </dgm:pt>
    <dgm:pt modelId="{DC31772E-7B7E-459D-A7D0-641932921B9F}" type="parTrans" cxnId="{6A7A69CA-EC19-49FA-916F-11CFC206C0BF}">
      <dgm:prSet/>
      <dgm:spPr/>
      <dgm:t>
        <a:bodyPr/>
        <a:lstStyle/>
        <a:p>
          <a:endParaRPr lang="en-US"/>
        </a:p>
      </dgm:t>
    </dgm:pt>
    <dgm:pt modelId="{BE968910-BA0F-4ABD-8769-C693114789B9}" type="sibTrans" cxnId="{6A7A69CA-EC19-49FA-916F-11CFC206C0BF}">
      <dgm:prSet/>
      <dgm:spPr/>
      <dgm:t>
        <a:bodyPr/>
        <a:lstStyle/>
        <a:p>
          <a:endParaRPr lang="en-US"/>
        </a:p>
      </dgm:t>
    </dgm:pt>
    <dgm:pt modelId="{64292128-D47E-42DE-B4EE-0FD6422C9AE6}">
      <dgm:prSet phldrT="[Text]"/>
      <dgm:spPr/>
      <dgm:t>
        <a:bodyPr/>
        <a:lstStyle/>
        <a:p>
          <a:r>
            <a:rPr lang="en-US" dirty="0"/>
            <a:t>Capacity must be available when service is needed – cannot be stored</a:t>
          </a:r>
        </a:p>
      </dgm:t>
    </dgm:pt>
    <dgm:pt modelId="{882D46A3-2D5B-4A16-AC8E-4FF7AC5071F5}" type="parTrans" cxnId="{E1543D1A-AD71-485F-ADF6-5F08196125B6}">
      <dgm:prSet/>
      <dgm:spPr/>
      <dgm:t>
        <a:bodyPr/>
        <a:lstStyle/>
        <a:p>
          <a:endParaRPr lang="en-US"/>
        </a:p>
      </dgm:t>
    </dgm:pt>
    <dgm:pt modelId="{96AAAEC6-B021-402F-8D26-D7CFE3748C9C}" type="sibTrans" cxnId="{E1543D1A-AD71-485F-ADF6-5F08196125B6}">
      <dgm:prSet/>
      <dgm:spPr/>
      <dgm:t>
        <a:bodyPr/>
        <a:lstStyle/>
        <a:p>
          <a:endParaRPr lang="en-US"/>
        </a:p>
      </dgm:t>
    </dgm:pt>
    <dgm:pt modelId="{A4B4F2FE-2C95-459B-B464-5CD1BB9C1C36}">
      <dgm:prSet phldrT="[Text]"/>
      <dgm:spPr/>
      <dgm:t>
        <a:bodyPr/>
        <a:lstStyle/>
        <a:p>
          <a:r>
            <a:rPr lang="en-US" dirty="0"/>
            <a:t>Service must be available at customer demand point</a:t>
          </a:r>
        </a:p>
      </dgm:t>
    </dgm:pt>
    <dgm:pt modelId="{E4DA4A33-1C73-44D8-B810-356A9CC3DB9E}" type="parTrans" cxnId="{32B0E8C5-1626-4EF0-93B5-59AA4FCBDC33}">
      <dgm:prSet/>
      <dgm:spPr/>
      <dgm:t>
        <a:bodyPr/>
        <a:lstStyle/>
        <a:p>
          <a:endParaRPr lang="en-US"/>
        </a:p>
      </dgm:t>
    </dgm:pt>
    <dgm:pt modelId="{E581E94F-18F6-4099-9C97-99B3EEFE5703}" type="sibTrans" cxnId="{32B0E8C5-1626-4EF0-93B5-59AA4FCBDC33}">
      <dgm:prSet/>
      <dgm:spPr/>
      <dgm:t>
        <a:bodyPr/>
        <a:lstStyle/>
        <a:p>
          <a:endParaRPr lang="en-US"/>
        </a:p>
      </dgm:t>
    </dgm:pt>
    <dgm:pt modelId="{28FC6C23-A50D-4F42-A6EF-6297003AFCC7}">
      <dgm:prSet phldrT="[Text]"/>
      <dgm:spPr/>
      <dgm:t>
        <a:bodyPr/>
        <a:lstStyle/>
        <a:p>
          <a:r>
            <a:rPr lang="en-US" dirty="0"/>
            <a:t>Volatility of demand is relatively low</a:t>
          </a:r>
        </a:p>
      </dgm:t>
    </dgm:pt>
    <dgm:pt modelId="{D700BA66-B99A-45CB-8044-FEA8EDE45B04}" type="parTrans" cxnId="{7FF8EB77-E1F1-426D-BC81-9D65F6ECF571}">
      <dgm:prSet/>
      <dgm:spPr/>
      <dgm:t>
        <a:bodyPr/>
        <a:lstStyle/>
        <a:p>
          <a:endParaRPr lang="en-US"/>
        </a:p>
      </dgm:t>
    </dgm:pt>
    <dgm:pt modelId="{F8247A9D-0455-443A-A796-BBBC33018D55}" type="sibTrans" cxnId="{7FF8EB77-E1F1-426D-BC81-9D65F6ECF571}">
      <dgm:prSet/>
      <dgm:spPr/>
      <dgm:t>
        <a:bodyPr/>
        <a:lstStyle/>
        <a:p>
          <a:endParaRPr lang="en-US"/>
        </a:p>
      </dgm:t>
    </dgm:pt>
    <dgm:pt modelId="{3E031FEE-AA61-4F74-8696-01E0473466FA}">
      <dgm:prSet phldrT="[Text]"/>
      <dgm:spPr/>
      <dgm:t>
        <a:bodyPr/>
        <a:lstStyle/>
        <a:p>
          <a:r>
            <a:rPr lang="en-US" dirty="0"/>
            <a:t>Much higher volatility is typical</a:t>
          </a:r>
        </a:p>
      </dgm:t>
    </dgm:pt>
    <dgm:pt modelId="{F852B2C5-25BB-413A-85C2-295B78D902D9}" type="parTrans" cxnId="{588A993D-2192-4E90-8C15-EDE295F57D42}">
      <dgm:prSet/>
      <dgm:spPr/>
      <dgm:t>
        <a:bodyPr/>
        <a:lstStyle/>
        <a:p>
          <a:endParaRPr lang="en-US"/>
        </a:p>
      </dgm:t>
    </dgm:pt>
    <dgm:pt modelId="{1F0C9B7E-57B2-41C5-A426-49E796A67807}" type="sibTrans" cxnId="{588A993D-2192-4E90-8C15-EDE295F57D42}">
      <dgm:prSet/>
      <dgm:spPr/>
      <dgm:t>
        <a:bodyPr/>
        <a:lstStyle/>
        <a:p>
          <a:endParaRPr lang="en-US"/>
        </a:p>
      </dgm:t>
    </dgm:pt>
    <dgm:pt modelId="{065E633A-E8AF-409C-9B64-439EC82204AD}" type="pres">
      <dgm:prSet presAssocID="{95DE7981-A14D-4E66-812E-D602305DE8CD}" presName="theList" presStyleCnt="0">
        <dgm:presLayoutVars>
          <dgm:dir/>
          <dgm:animLvl val="lvl"/>
          <dgm:resizeHandles val="exact"/>
        </dgm:presLayoutVars>
      </dgm:prSet>
      <dgm:spPr/>
    </dgm:pt>
    <dgm:pt modelId="{739178C6-CDC3-4686-8E5E-2EF7068E2481}" type="pres">
      <dgm:prSet presAssocID="{B6A1D696-31FC-43BA-B49A-A46B123CEF2B}" presName="compNode" presStyleCnt="0"/>
      <dgm:spPr/>
    </dgm:pt>
    <dgm:pt modelId="{2E10A721-8ED1-434F-978A-6D553C35278F}" type="pres">
      <dgm:prSet presAssocID="{B6A1D696-31FC-43BA-B49A-A46B123CEF2B}" presName="aNode" presStyleLbl="bgShp" presStyleIdx="0" presStyleCnt="2"/>
      <dgm:spPr/>
    </dgm:pt>
    <dgm:pt modelId="{9546AB81-0E4C-4939-90B8-E88C30F4454E}" type="pres">
      <dgm:prSet presAssocID="{B6A1D696-31FC-43BA-B49A-A46B123CEF2B}" presName="textNode" presStyleLbl="bgShp" presStyleIdx="0" presStyleCnt="2"/>
      <dgm:spPr/>
    </dgm:pt>
    <dgm:pt modelId="{ED62689F-9F73-4845-82A7-A3A8CABFE91B}" type="pres">
      <dgm:prSet presAssocID="{B6A1D696-31FC-43BA-B49A-A46B123CEF2B}" presName="compChildNode" presStyleCnt="0"/>
      <dgm:spPr/>
    </dgm:pt>
    <dgm:pt modelId="{109B4A36-C649-432E-AB47-083698547497}" type="pres">
      <dgm:prSet presAssocID="{B6A1D696-31FC-43BA-B49A-A46B123CEF2B}" presName="theInnerList" presStyleCnt="0"/>
      <dgm:spPr/>
    </dgm:pt>
    <dgm:pt modelId="{6DA3685F-B4BE-4A73-BE62-8B34B712DFD9}" type="pres">
      <dgm:prSet presAssocID="{6389C735-EE74-4E1D-B28C-B157CA294098}" presName="childNode" presStyleLbl="node1" presStyleIdx="0" presStyleCnt="6">
        <dgm:presLayoutVars>
          <dgm:bulletEnabled val="1"/>
        </dgm:presLayoutVars>
      </dgm:prSet>
      <dgm:spPr/>
    </dgm:pt>
    <dgm:pt modelId="{475BEC36-777A-4749-BFAB-64900B580CF3}" type="pres">
      <dgm:prSet presAssocID="{6389C735-EE74-4E1D-B28C-B157CA294098}" presName="aSpace2" presStyleCnt="0"/>
      <dgm:spPr/>
    </dgm:pt>
    <dgm:pt modelId="{A044FA9C-F0D5-4DAE-8FBA-1B93B776E008}" type="pres">
      <dgm:prSet presAssocID="{3ADD0152-774E-442E-89E7-B0A865E57445}" presName="childNode" presStyleLbl="node1" presStyleIdx="1" presStyleCnt="6">
        <dgm:presLayoutVars>
          <dgm:bulletEnabled val="1"/>
        </dgm:presLayoutVars>
      </dgm:prSet>
      <dgm:spPr/>
    </dgm:pt>
    <dgm:pt modelId="{2B6DBA41-A5AF-4F6B-A3A1-A0A62636BDA1}" type="pres">
      <dgm:prSet presAssocID="{3ADD0152-774E-442E-89E7-B0A865E57445}" presName="aSpace2" presStyleCnt="0"/>
      <dgm:spPr/>
    </dgm:pt>
    <dgm:pt modelId="{9843F519-3AB8-42BF-8E61-A66FC9E28748}" type="pres">
      <dgm:prSet presAssocID="{28FC6C23-A50D-4F42-A6EF-6297003AFCC7}" presName="childNode" presStyleLbl="node1" presStyleIdx="2" presStyleCnt="6">
        <dgm:presLayoutVars>
          <dgm:bulletEnabled val="1"/>
        </dgm:presLayoutVars>
      </dgm:prSet>
      <dgm:spPr/>
    </dgm:pt>
    <dgm:pt modelId="{5940C372-2ED5-484C-A737-D5229FCFF076}" type="pres">
      <dgm:prSet presAssocID="{B6A1D696-31FC-43BA-B49A-A46B123CEF2B}" presName="aSpace" presStyleCnt="0"/>
      <dgm:spPr/>
    </dgm:pt>
    <dgm:pt modelId="{BED84849-29FD-4018-9B2A-C316B2AE372A}" type="pres">
      <dgm:prSet presAssocID="{14F3A38E-1A97-4F6D-8EE4-652D9E148032}" presName="compNode" presStyleCnt="0"/>
      <dgm:spPr/>
    </dgm:pt>
    <dgm:pt modelId="{B77C96CE-E467-4135-86ED-1F40E592FCFC}" type="pres">
      <dgm:prSet presAssocID="{14F3A38E-1A97-4F6D-8EE4-652D9E148032}" presName="aNode" presStyleLbl="bgShp" presStyleIdx="1" presStyleCnt="2"/>
      <dgm:spPr/>
    </dgm:pt>
    <dgm:pt modelId="{178F344F-0C6E-457D-BF4C-3A3933C0FD4A}" type="pres">
      <dgm:prSet presAssocID="{14F3A38E-1A97-4F6D-8EE4-652D9E148032}" presName="textNode" presStyleLbl="bgShp" presStyleIdx="1" presStyleCnt="2"/>
      <dgm:spPr/>
    </dgm:pt>
    <dgm:pt modelId="{450279A3-5F21-4E7C-B9DF-C577BE62E2DF}" type="pres">
      <dgm:prSet presAssocID="{14F3A38E-1A97-4F6D-8EE4-652D9E148032}" presName="compChildNode" presStyleCnt="0"/>
      <dgm:spPr/>
    </dgm:pt>
    <dgm:pt modelId="{EEBCD7E6-2F77-4F63-B2EC-3B4CB42BDD71}" type="pres">
      <dgm:prSet presAssocID="{14F3A38E-1A97-4F6D-8EE4-652D9E148032}" presName="theInnerList" presStyleCnt="0"/>
      <dgm:spPr/>
    </dgm:pt>
    <dgm:pt modelId="{51E9DEDA-A296-476A-9E09-861851AF84E5}" type="pres">
      <dgm:prSet presAssocID="{64292128-D47E-42DE-B4EE-0FD6422C9AE6}" presName="childNode" presStyleLbl="node1" presStyleIdx="3" presStyleCnt="6">
        <dgm:presLayoutVars>
          <dgm:bulletEnabled val="1"/>
        </dgm:presLayoutVars>
      </dgm:prSet>
      <dgm:spPr/>
    </dgm:pt>
    <dgm:pt modelId="{56636259-D824-4121-B0E0-1FEC2B5FB054}" type="pres">
      <dgm:prSet presAssocID="{64292128-D47E-42DE-B4EE-0FD6422C9AE6}" presName="aSpace2" presStyleCnt="0"/>
      <dgm:spPr/>
    </dgm:pt>
    <dgm:pt modelId="{4801FF6B-BF70-44C4-9706-C8918D4CA338}" type="pres">
      <dgm:prSet presAssocID="{A4B4F2FE-2C95-459B-B464-5CD1BB9C1C36}" presName="childNode" presStyleLbl="node1" presStyleIdx="4" presStyleCnt="6">
        <dgm:presLayoutVars>
          <dgm:bulletEnabled val="1"/>
        </dgm:presLayoutVars>
      </dgm:prSet>
      <dgm:spPr/>
    </dgm:pt>
    <dgm:pt modelId="{FBBE9BCA-2E8F-413B-A02B-B8E209B93A8B}" type="pres">
      <dgm:prSet presAssocID="{A4B4F2FE-2C95-459B-B464-5CD1BB9C1C36}" presName="aSpace2" presStyleCnt="0"/>
      <dgm:spPr/>
    </dgm:pt>
    <dgm:pt modelId="{F8C2A250-051A-4403-B241-D8959B57D905}" type="pres">
      <dgm:prSet presAssocID="{3E031FEE-AA61-4F74-8696-01E0473466FA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64458947-11D6-451A-A2D9-BF8E88A623FF}" type="presOf" srcId="{B6A1D696-31FC-43BA-B49A-A46B123CEF2B}" destId="{9546AB81-0E4C-4939-90B8-E88C30F4454E}" srcOrd="1" destOrd="0" presId="urn:microsoft.com/office/officeart/2005/8/layout/lProcess2"/>
    <dgm:cxn modelId="{826EC53A-7F1F-4A8E-959F-7C2E1EFE8791}" type="presOf" srcId="{14F3A38E-1A97-4F6D-8EE4-652D9E148032}" destId="{178F344F-0C6E-457D-BF4C-3A3933C0FD4A}" srcOrd="1" destOrd="0" presId="urn:microsoft.com/office/officeart/2005/8/layout/lProcess2"/>
    <dgm:cxn modelId="{7FF8EB77-E1F1-426D-BC81-9D65F6ECF571}" srcId="{B6A1D696-31FC-43BA-B49A-A46B123CEF2B}" destId="{28FC6C23-A50D-4F42-A6EF-6297003AFCC7}" srcOrd="2" destOrd="0" parTransId="{D700BA66-B99A-45CB-8044-FEA8EDE45B04}" sibTransId="{F8247A9D-0455-443A-A796-BBBC33018D55}"/>
    <dgm:cxn modelId="{40F937C6-6D1E-4A1F-BFAF-9EADF67C41BC}" type="presOf" srcId="{3ADD0152-774E-442E-89E7-B0A865E57445}" destId="{A044FA9C-F0D5-4DAE-8FBA-1B93B776E008}" srcOrd="0" destOrd="0" presId="urn:microsoft.com/office/officeart/2005/8/layout/lProcess2"/>
    <dgm:cxn modelId="{2A71A711-3635-4EDC-9552-C025B1C5071E}" type="presOf" srcId="{64292128-D47E-42DE-B4EE-0FD6422C9AE6}" destId="{51E9DEDA-A296-476A-9E09-861851AF84E5}" srcOrd="0" destOrd="0" presId="urn:microsoft.com/office/officeart/2005/8/layout/lProcess2"/>
    <dgm:cxn modelId="{B42D2FD0-CF6E-4E6E-A42B-20D13E3340DD}" type="presOf" srcId="{A4B4F2FE-2C95-459B-B464-5CD1BB9C1C36}" destId="{4801FF6B-BF70-44C4-9706-C8918D4CA338}" srcOrd="0" destOrd="0" presId="urn:microsoft.com/office/officeart/2005/8/layout/lProcess2"/>
    <dgm:cxn modelId="{6A7A69CA-EC19-49FA-916F-11CFC206C0BF}" srcId="{95DE7981-A14D-4E66-812E-D602305DE8CD}" destId="{14F3A38E-1A97-4F6D-8EE4-652D9E148032}" srcOrd="1" destOrd="0" parTransId="{DC31772E-7B7E-459D-A7D0-641932921B9F}" sibTransId="{BE968910-BA0F-4ABD-8769-C693114789B9}"/>
    <dgm:cxn modelId="{C0D18FE7-119E-4028-88F9-AD84AC861956}" type="presOf" srcId="{28FC6C23-A50D-4F42-A6EF-6297003AFCC7}" destId="{9843F519-3AB8-42BF-8E61-A66FC9E28748}" srcOrd="0" destOrd="0" presId="urn:microsoft.com/office/officeart/2005/8/layout/lProcess2"/>
    <dgm:cxn modelId="{2BD32572-F289-448E-9C7B-C8464DB32070}" type="presOf" srcId="{6389C735-EE74-4E1D-B28C-B157CA294098}" destId="{6DA3685F-B4BE-4A73-BE62-8B34B712DFD9}" srcOrd="0" destOrd="0" presId="urn:microsoft.com/office/officeart/2005/8/layout/lProcess2"/>
    <dgm:cxn modelId="{5E0D7460-E12C-4F2F-B72E-6FEC998613E5}" type="presOf" srcId="{3E031FEE-AA61-4F74-8696-01E0473466FA}" destId="{F8C2A250-051A-4403-B241-D8959B57D905}" srcOrd="0" destOrd="0" presId="urn:microsoft.com/office/officeart/2005/8/layout/lProcess2"/>
    <dgm:cxn modelId="{53A4F486-794D-44B9-AE53-A92DE3CCAE71}" type="presOf" srcId="{B6A1D696-31FC-43BA-B49A-A46B123CEF2B}" destId="{2E10A721-8ED1-434F-978A-6D553C35278F}" srcOrd="0" destOrd="0" presId="urn:microsoft.com/office/officeart/2005/8/layout/lProcess2"/>
    <dgm:cxn modelId="{1BC20751-C85C-4182-A903-8E95894EECA9}" type="presOf" srcId="{95DE7981-A14D-4E66-812E-D602305DE8CD}" destId="{065E633A-E8AF-409C-9B64-439EC82204AD}" srcOrd="0" destOrd="0" presId="urn:microsoft.com/office/officeart/2005/8/layout/lProcess2"/>
    <dgm:cxn modelId="{1DAA7C56-EB64-4838-8A80-BA00A1E09C44}" srcId="{B6A1D696-31FC-43BA-B49A-A46B123CEF2B}" destId="{6389C735-EE74-4E1D-B28C-B157CA294098}" srcOrd="0" destOrd="0" parTransId="{B956D229-A589-4C35-AD8E-F3926C910533}" sibTransId="{0C638434-017C-491F-B33D-315CA5B444F7}"/>
    <dgm:cxn modelId="{6994BE0B-C31D-4C1A-898C-8C0EFDAA999F}" type="presOf" srcId="{14F3A38E-1A97-4F6D-8EE4-652D9E148032}" destId="{B77C96CE-E467-4135-86ED-1F40E592FCFC}" srcOrd="0" destOrd="0" presId="urn:microsoft.com/office/officeart/2005/8/layout/lProcess2"/>
    <dgm:cxn modelId="{A2C2A08A-35CE-42FF-966B-A2D9E7039497}" srcId="{95DE7981-A14D-4E66-812E-D602305DE8CD}" destId="{B6A1D696-31FC-43BA-B49A-A46B123CEF2B}" srcOrd="0" destOrd="0" parTransId="{187AF488-A6A3-4721-A1F5-CE5BA2FD223D}" sibTransId="{2D379B83-443B-4407-BB78-2BD5C78B1550}"/>
    <dgm:cxn modelId="{E1543D1A-AD71-485F-ADF6-5F08196125B6}" srcId="{14F3A38E-1A97-4F6D-8EE4-652D9E148032}" destId="{64292128-D47E-42DE-B4EE-0FD6422C9AE6}" srcOrd="0" destOrd="0" parTransId="{882D46A3-2D5B-4A16-AC8E-4FF7AC5071F5}" sibTransId="{96AAAEC6-B021-402F-8D26-D7CFE3748C9C}"/>
    <dgm:cxn modelId="{588A993D-2192-4E90-8C15-EDE295F57D42}" srcId="{14F3A38E-1A97-4F6D-8EE4-652D9E148032}" destId="{3E031FEE-AA61-4F74-8696-01E0473466FA}" srcOrd="2" destOrd="0" parTransId="{F852B2C5-25BB-413A-85C2-295B78D902D9}" sibTransId="{1F0C9B7E-57B2-41C5-A426-49E796A67807}"/>
    <dgm:cxn modelId="{CDA52232-73C3-487A-BEE6-2E6D528A2045}" srcId="{B6A1D696-31FC-43BA-B49A-A46B123CEF2B}" destId="{3ADD0152-774E-442E-89E7-B0A865E57445}" srcOrd="1" destOrd="0" parTransId="{236F1E14-42E9-4C8E-A29D-FE5D3B202AFC}" sibTransId="{D9CFE119-E11A-4CF1-8B07-AEA55F36960E}"/>
    <dgm:cxn modelId="{32B0E8C5-1626-4EF0-93B5-59AA4FCBDC33}" srcId="{14F3A38E-1A97-4F6D-8EE4-652D9E148032}" destId="{A4B4F2FE-2C95-459B-B464-5CD1BB9C1C36}" srcOrd="1" destOrd="0" parTransId="{E4DA4A33-1C73-44D8-B810-356A9CC3DB9E}" sibTransId="{E581E94F-18F6-4099-9C97-99B3EEFE5703}"/>
    <dgm:cxn modelId="{8377CFFB-6170-4BC6-AAFC-F5F5EFC2B621}" type="presParOf" srcId="{065E633A-E8AF-409C-9B64-439EC82204AD}" destId="{739178C6-CDC3-4686-8E5E-2EF7068E2481}" srcOrd="0" destOrd="0" presId="urn:microsoft.com/office/officeart/2005/8/layout/lProcess2"/>
    <dgm:cxn modelId="{D1C27151-D1EE-4BC2-BCD0-A0FB61EA1650}" type="presParOf" srcId="{739178C6-CDC3-4686-8E5E-2EF7068E2481}" destId="{2E10A721-8ED1-434F-978A-6D553C35278F}" srcOrd="0" destOrd="0" presId="urn:microsoft.com/office/officeart/2005/8/layout/lProcess2"/>
    <dgm:cxn modelId="{F8C5961A-F506-4111-B165-F4D993E43E85}" type="presParOf" srcId="{739178C6-CDC3-4686-8E5E-2EF7068E2481}" destId="{9546AB81-0E4C-4939-90B8-E88C30F4454E}" srcOrd="1" destOrd="0" presId="urn:microsoft.com/office/officeart/2005/8/layout/lProcess2"/>
    <dgm:cxn modelId="{CE67F1E8-2FDD-4B68-9F58-23F8F0C5B65F}" type="presParOf" srcId="{739178C6-CDC3-4686-8E5E-2EF7068E2481}" destId="{ED62689F-9F73-4845-82A7-A3A8CABFE91B}" srcOrd="2" destOrd="0" presId="urn:microsoft.com/office/officeart/2005/8/layout/lProcess2"/>
    <dgm:cxn modelId="{95FD8411-0925-4666-8714-FB91B36E42B9}" type="presParOf" srcId="{ED62689F-9F73-4845-82A7-A3A8CABFE91B}" destId="{109B4A36-C649-432E-AB47-083698547497}" srcOrd="0" destOrd="0" presId="urn:microsoft.com/office/officeart/2005/8/layout/lProcess2"/>
    <dgm:cxn modelId="{68FB0C95-A684-4546-8290-881906390FEE}" type="presParOf" srcId="{109B4A36-C649-432E-AB47-083698547497}" destId="{6DA3685F-B4BE-4A73-BE62-8B34B712DFD9}" srcOrd="0" destOrd="0" presId="urn:microsoft.com/office/officeart/2005/8/layout/lProcess2"/>
    <dgm:cxn modelId="{AC8BC9B9-04E7-41CF-8AC2-70F602F27EB9}" type="presParOf" srcId="{109B4A36-C649-432E-AB47-083698547497}" destId="{475BEC36-777A-4749-BFAB-64900B580CF3}" srcOrd="1" destOrd="0" presId="urn:microsoft.com/office/officeart/2005/8/layout/lProcess2"/>
    <dgm:cxn modelId="{F050374E-37FA-4551-8451-CC4BF63A89ED}" type="presParOf" srcId="{109B4A36-C649-432E-AB47-083698547497}" destId="{A044FA9C-F0D5-4DAE-8FBA-1B93B776E008}" srcOrd="2" destOrd="0" presId="urn:microsoft.com/office/officeart/2005/8/layout/lProcess2"/>
    <dgm:cxn modelId="{36D75B2B-3615-4A95-96E6-10BE9BF693D4}" type="presParOf" srcId="{109B4A36-C649-432E-AB47-083698547497}" destId="{2B6DBA41-A5AF-4F6B-A3A1-A0A62636BDA1}" srcOrd="3" destOrd="0" presId="urn:microsoft.com/office/officeart/2005/8/layout/lProcess2"/>
    <dgm:cxn modelId="{F49B83D2-80CB-4680-9991-962A8B3B08C2}" type="presParOf" srcId="{109B4A36-C649-432E-AB47-083698547497}" destId="{9843F519-3AB8-42BF-8E61-A66FC9E28748}" srcOrd="4" destOrd="0" presId="urn:microsoft.com/office/officeart/2005/8/layout/lProcess2"/>
    <dgm:cxn modelId="{29E38B1D-D193-4128-AA58-AEB3181A61A9}" type="presParOf" srcId="{065E633A-E8AF-409C-9B64-439EC82204AD}" destId="{5940C372-2ED5-484C-A737-D5229FCFF076}" srcOrd="1" destOrd="0" presId="urn:microsoft.com/office/officeart/2005/8/layout/lProcess2"/>
    <dgm:cxn modelId="{48A6DA2A-C591-477B-BC6C-7857A5BEE8E4}" type="presParOf" srcId="{065E633A-E8AF-409C-9B64-439EC82204AD}" destId="{BED84849-29FD-4018-9B2A-C316B2AE372A}" srcOrd="2" destOrd="0" presId="urn:microsoft.com/office/officeart/2005/8/layout/lProcess2"/>
    <dgm:cxn modelId="{4D3D9D51-F966-455E-80E3-3958A3F69C8C}" type="presParOf" srcId="{BED84849-29FD-4018-9B2A-C316B2AE372A}" destId="{B77C96CE-E467-4135-86ED-1F40E592FCFC}" srcOrd="0" destOrd="0" presId="urn:microsoft.com/office/officeart/2005/8/layout/lProcess2"/>
    <dgm:cxn modelId="{0A5A4A62-6433-491E-A466-583D43A686F8}" type="presParOf" srcId="{BED84849-29FD-4018-9B2A-C316B2AE372A}" destId="{178F344F-0C6E-457D-BF4C-3A3933C0FD4A}" srcOrd="1" destOrd="0" presId="urn:microsoft.com/office/officeart/2005/8/layout/lProcess2"/>
    <dgm:cxn modelId="{A7F2223A-0659-4192-9D45-18E4710FCDCF}" type="presParOf" srcId="{BED84849-29FD-4018-9B2A-C316B2AE372A}" destId="{450279A3-5F21-4E7C-B9DF-C577BE62E2DF}" srcOrd="2" destOrd="0" presId="urn:microsoft.com/office/officeart/2005/8/layout/lProcess2"/>
    <dgm:cxn modelId="{B4D302FF-FE8D-4791-9A18-C8E8DD810AF3}" type="presParOf" srcId="{450279A3-5F21-4E7C-B9DF-C577BE62E2DF}" destId="{EEBCD7E6-2F77-4F63-B2EC-3B4CB42BDD71}" srcOrd="0" destOrd="0" presId="urn:microsoft.com/office/officeart/2005/8/layout/lProcess2"/>
    <dgm:cxn modelId="{82ECB95A-2883-4A01-9B76-87FDFBFE890D}" type="presParOf" srcId="{EEBCD7E6-2F77-4F63-B2EC-3B4CB42BDD71}" destId="{51E9DEDA-A296-476A-9E09-861851AF84E5}" srcOrd="0" destOrd="0" presId="urn:microsoft.com/office/officeart/2005/8/layout/lProcess2"/>
    <dgm:cxn modelId="{B4445420-E713-4CEE-911F-81701CF5C710}" type="presParOf" srcId="{EEBCD7E6-2F77-4F63-B2EC-3B4CB42BDD71}" destId="{56636259-D824-4121-B0E0-1FEC2B5FB054}" srcOrd="1" destOrd="0" presId="urn:microsoft.com/office/officeart/2005/8/layout/lProcess2"/>
    <dgm:cxn modelId="{C82C9B33-9A1D-45AA-836C-59BF8B1C0EEB}" type="presParOf" srcId="{EEBCD7E6-2F77-4F63-B2EC-3B4CB42BDD71}" destId="{4801FF6B-BF70-44C4-9706-C8918D4CA338}" srcOrd="2" destOrd="0" presId="urn:microsoft.com/office/officeart/2005/8/layout/lProcess2"/>
    <dgm:cxn modelId="{CB01AECB-0503-4F1D-8387-17A8E9C859F8}" type="presParOf" srcId="{EEBCD7E6-2F77-4F63-B2EC-3B4CB42BDD71}" destId="{FBBE9BCA-2E8F-413B-A02B-B8E209B93A8B}" srcOrd="3" destOrd="0" presId="urn:microsoft.com/office/officeart/2005/8/layout/lProcess2"/>
    <dgm:cxn modelId="{A9CFE106-50F0-4FE6-9BC3-72663C5954AB}" type="presParOf" srcId="{EEBCD7E6-2F77-4F63-B2EC-3B4CB42BDD71}" destId="{F8C2A250-051A-4403-B241-D8959B57D90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467C6-4B2F-40DA-A883-B9945E0776C3}">
      <dsp:nvSpPr>
        <dsp:cNvPr id="0" name=""/>
        <dsp:cNvSpPr/>
      </dsp:nvSpPr>
      <dsp:spPr>
        <a:xfrm>
          <a:off x="0" y="386400"/>
          <a:ext cx="8229600" cy="1043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Greater than one year</a:t>
          </a:r>
        </a:p>
      </dsp:txBody>
      <dsp:txXfrm>
        <a:off x="0" y="386400"/>
        <a:ext cx="8229600" cy="1043437"/>
      </dsp:txXfrm>
    </dsp:sp>
    <dsp:sp modelId="{B226CFE7-39F2-4162-B91E-EDC8DC603DB7}">
      <dsp:nvSpPr>
        <dsp:cNvPr id="0" name=""/>
        <dsp:cNvSpPr/>
      </dsp:nvSpPr>
      <dsp:spPr>
        <a:xfrm>
          <a:off x="411480" y="17400"/>
          <a:ext cx="576072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Long range</a:t>
          </a:r>
        </a:p>
      </dsp:txBody>
      <dsp:txXfrm>
        <a:off x="447506" y="53426"/>
        <a:ext cx="5688668" cy="665948"/>
      </dsp:txXfrm>
    </dsp:sp>
    <dsp:sp modelId="{84FF9390-A9F1-4786-98EF-12DF1CFBBFEC}">
      <dsp:nvSpPr>
        <dsp:cNvPr id="0" name=""/>
        <dsp:cNvSpPr/>
      </dsp:nvSpPr>
      <dsp:spPr>
        <a:xfrm>
          <a:off x="0" y="1933837"/>
          <a:ext cx="8229600" cy="1378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Monthly or quarterly plans covering the next 6 to 18 months</a:t>
          </a:r>
        </a:p>
      </dsp:txBody>
      <dsp:txXfrm>
        <a:off x="0" y="1933837"/>
        <a:ext cx="8229600" cy="1378125"/>
      </dsp:txXfrm>
    </dsp:sp>
    <dsp:sp modelId="{05B6A6A7-E3EF-42A6-BE7A-3F37AB76E1DA}">
      <dsp:nvSpPr>
        <dsp:cNvPr id="0" name=""/>
        <dsp:cNvSpPr/>
      </dsp:nvSpPr>
      <dsp:spPr>
        <a:xfrm>
          <a:off x="411480" y="1564837"/>
          <a:ext cx="576072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Intermediate range</a:t>
          </a:r>
        </a:p>
      </dsp:txBody>
      <dsp:txXfrm>
        <a:off x="447506" y="1600863"/>
        <a:ext cx="5688668" cy="665948"/>
      </dsp:txXfrm>
    </dsp:sp>
    <dsp:sp modelId="{6BE7A7C0-9321-4BED-80CA-639A9E724A8B}">
      <dsp:nvSpPr>
        <dsp:cNvPr id="0" name=""/>
        <dsp:cNvSpPr/>
      </dsp:nvSpPr>
      <dsp:spPr>
        <a:xfrm>
          <a:off x="0" y="3815962"/>
          <a:ext cx="8229600" cy="1043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Less than one month</a:t>
          </a:r>
        </a:p>
      </dsp:txBody>
      <dsp:txXfrm>
        <a:off x="0" y="3815962"/>
        <a:ext cx="8229600" cy="1043437"/>
      </dsp:txXfrm>
    </dsp:sp>
    <dsp:sp modelId="{D440E789-C74D-442D-9661-40C8749E4763}">
      <dsp:nvSpPr>
        <dsp:cNvPr id="0" name=""/>
        <dsp:cNvSpPr/>
      </dsp:nvSpPr>
      <dsp:spPr>
        <a:xfrm>
          <a:off x="411480" y="3446962"/>
          <a:ext cx="576072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Short range</a:t>
          </a:r>
        </a:p>
      </dsp:txBody>
      <dsp:txXfrm>
        <a:off x="447506" y="3482988"/>
        <a:ext cx="568866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C1E4A-5770-480E-BD94-BA804ECB7383}">
      <dsp:nvSpPr>
        <dsp:cNvPr id="0" name=""/>
        <dsp:cNvSpPr/>
      </dsp:nvSpPr>
      <dsp:spPr>
        <a:xfrm rot="5400000">
          <a:off x="4967478" y="-1845278"/>
          <a:ext cx="125729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Ability to quickly adapt to change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Zero-changeover time</a:t>
          </a:r>
        </a:p>
      </dsp:txBody>
      <dsp:txXfrm rot="-5400000">
        <a:off x="2962656" y="220920"/>
        <a:ext cx="5205568" cy="1134547"/>
      </dsp:txXfrm>
    </dsp:sp>
    <dsp:sp modelId="{EEE429D7-FD26-4B6F-937C-8595A4C8E420}">
      <dsp:nvSpPr>
        <dsp:cNvPr id="0" name=""/>
        <dsp:cNvSpPr/>
      </dsp:nvSpPr>
      <dsp:spPr>
        <a:xfrm>
          <a:off x="0" y="2381"/>
          <a:ext cx="2962656" cy="1571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Flexible Plants</a:t>
          </a:r>
        </a:p>
      </dsp:txBody>
      <dsp:txXfrm>
        <a:off x="76720" y="79101"/>
        <a:ext cx="2809216" cy="1418185"/>
      </dsp:txXfrm>
    </dsp:sp>
    <dsp:sp modelId="{A0315647-88D9-4F65-A0C8-EDD2CE3A9223}">
      <dsp:nvSpPr>
        <dsp:cNvPr id="0" name=""/>
        <dsp:cNvSpPr/>
      </dsp:nvSpPr>
      <dsp:spPr>
        <a:xfrm rot="5400000">
          <a:off x="4967478" y="-195072"/>
          <a:ext cx="125729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Flexible manufacturing systems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Simple, easily set up equipment</a:t>
          </a:r>
        </a:p>
      </dsp:txBody>
      <dsp:txXfrm rot="-5400000">
        <a:off x="2962656" y="1871126"/>
        <a:ext cx="5205568" cy="1134547"/>
      </dsp:txXfrm>
    </dsp:sp>
    <dsp:sp modelId="{C1C0EB70-23B7-4967-9D6B-1823F1280C55}">
      <dsp:nvSpPr>
        <dsp:cNvPr id="0" name=""/>
        <dsp:cNvSpPr/>
      </dsp:nvSpPr>
      <dsp:spPr>
        <a:xfrm>
          <a:off x="0" y="1652587"/>
          <a:ext cx="2962656" cy="1571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Flexible Processes</a:t>
          </a:r>
        </a:p>
      </dsp:txBody>
      <dsp:txXfrm>
        <a:off x="76720" y="1729307"/>
        <a:ext cx="2809216" cy="1418185"/>
      </dsp:txXfrm>
    </dsp:sp>
    <dsp:sp modelId="{EDCDD859-08A0-4335-A850-F5C7C1492152}">
      <dsp:nvSpPr>
        <dsp:cNvPr id="0" name=""/>
        <dsp:cNvSpPr/>
      </dsp:nvSpPr>
      <dsp:spPr>
        <a:xfrm rot="5400000">
          <a:off x="4967478" y="1455134"/>
          <a:ext cx="125729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Ability to switch from one kind of task to another quickly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Multiple skills (cross training)</a:t>
          </a:r>
        </a:p>
      </dsp:txBody>
      <dsp:txXfrm rot="-5400000">
        <a:off x="2962656" y="3521332"/>
        <a:ext cx="5205568" cy="1134547"/>
      </dsp:txXfrm>
    </dsp:sp>
    <dsp:sp modelId="{37090059-EA24-46A4-B499-A7DD8E8ED3D5}">
      <dsp:nvSpPr>
        <dsp:cNvPr id="0" name=""/>
        <dsp:cNvSpPr/>
      </dsp:nvSpPr>
      <dsp:spPr>
        <a:xfrm>
          <a:off x="0" y="3302793"/>
          <a:ext cx="2962656" cy="1571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Flexible Workers</a:t>
          </a:r>
        </a:p>
      </dsp:txBody>
      <dsp:txXfrm>
        <a:off x="76720" y="3379513"/>
        <a:ext cx="2809216" cy="14181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0697A-CE74-4AD3-92FA-45E3F4D9C1EB}">
      <dsp:nvSpPr>
        <dsp:cNvPr id="0" name=""/>
        <dsp:cNvSpPr/>
      </dsp:nvSpPr>
      <dsp:spPr>
        <a:xfrm>
          <a:off x="0" y="258239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Similar capacities desired at each operation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Manage bottleneck operations</a:t>
          </a:r>
        </a:p>
      </dsp:txBody>
      <dsp:txXfrm>
        <a:off x="0" y="258239"/>
        <a:ext cx="8229600" cy="907200"/>
      </dsp:txXfrm>
    </dsp:sp>
    <dsp:sp modelId="{94F0615D-4C45-413F-83F2-9CC11A4337B4}">
      <dsp:nvSpPr>
        <dsp:cNvPr id="0" name=""/>
        <dsp:cNvSpPr/>
      </dsp:nvSpPr>
      <dsp:spPr>
        <a:xfrm>
          <a:off x="411480" y="22079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Maintaining System Balance</a:t>
          </a:r>
        </a:p>
      </dsp:txBody>
      <dsp:txXfrm>
        <a:off x="434537" y="45136"/>
        <a:ext cx="5714606" cy="426206"/>
      </dsp:txXfrm>
    </dsp:sp>
    <dsp:sp modelId="{B38A7102-40A0-4687-8738-D3B738A952AD}">
      <dsp:nvSpPr>
        <dsp:cNvPr id="0" name=""/>
        <dsp:cNvSpPr/>
      </dsp:nvSpPr>
      <dsp:spPr>
        <a:xfrm>
          <a:off x="0" y="1487999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Cost of upgrading too frequently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Cost of upgrading too infrequently</a:t>
          </a:r>
        </a:p>
      </dsp:txBody>
      <dsp:txXfrm>
        <a:off x="0" y="1487999"/>
        <a:ext cx="8229600" cy="907200"/>
      </dsp:txXfrm>
    </dsp:sp>
    <dsp:sp modelId="{805156FA-49DD-4B46-8729-AB05FED7BB03}">
      <dsp:nvSpPr>
        <dsp:cNvPr id="0" name=""/>
        <dsp:cNvSpPr/>
      </dsp:nvSpPr>
      <dsp:spPr>
        <a:xfrm>
          <a:off x="411480" y="1251839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Frequency of Capacity Additions</a:t>
          </a:r>
        </a:p>
      </dsp:txBody>
      <dsp:txXfrm>
        <a:off x="434537" y="1274896"/>
        <a:ext cx="5714606" cy="426206"/>
      </dsp:txXfrm>
    </dsp:sp>
    <dsp:sp modelId="{CF8EAFD5-14CC-4738-8D94-27BD4A36768B}">
      <dsp:nvSpPr>
        <dsp:cNvPr id="0" name=""/>
        <dsp:cNvSpPr/>
      </dsp:nvSpPr>
      <dsp:spPr>
        <a:xfrm>
          <a:off x="0" y="2717760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Outsourcing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Sharing capacity</a:t>
          </a:r>
        </a:p>
      </dsp:txBody>
      <dsp:txXfrm>
        <a:off x="0" y="2717760"/>
        <a:ext cx="8229600" cy="907200"/>
      </dsp:txXfrm>
    </dsp:sp>
    <dsp:sp modelId="{4130E347-C52A-40BA-8316-809FA81A2D76}">
      <dsp:nvSpPr>
        <dsp:cNvPr id="0" name=""/>
        <dsp:cNvSpPr/>
      </dsp:nvSpPr>
      <dsp:spPr>
        <a:xfrm>
          <a:off x="411480" y="2481600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External Sources of Capacity</a:t>
          </a:r>
        </a:p>
      </dsp:txBody>
      <dsp:txXfrm>
        <a:off x="434537" y="2504657"/>
        <a:ext cx="5714606" cy="426206"/>
      </dsp:txXfrm>
    </dsp:sp>
    <dsp:sp modelId="{8BADACEA-8754-40F7-85CB-0CC23ECE0F71}">
      <dsp:nvSpPr>
        <dsp:cNvPr id="0" name=""/>
        <dsp:cNvSpPr/>
      </dsp:nvSpPr>
      <dsp:spPr>
        <a:xfrm>
          <a:off x="0" y="3947520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Temporary reductions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Permanent reductions</a:t>
          </a:r>
        </a:p>
      </dsp:txBody>
      <dsp:txXfrm>
        <a:off x="0" y="3947520"/>
        <a:ext cx="8229600" cy="907200"/>
      </dsp:txXfrm>
    </dsp:sp>
    <dsp:sp modelId="{F778A4F4-C639-499C-97CB-E496607830A9}">
      <dsp:nvSpPr>
        <dsp:cNvPr id="0" name=""/>
        <dsp:cNvSpPr/>
      </dsp:nvSpPr>
      <dsp:spPr>
        <a:xfrm>
          <a:off x="411480" y="3711360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Decreasing Capacity</a:t>
          </a:r>
        </a:p>
      </dsp:txBody>
      <dsp:txXfrm>
        <a:off x="434537" y="3734417"/>
        <a:ext cx="5714606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19618-52AA-4031-A5F0-A5FCAE332C9E}">
      <dsp:nvSpPr>
        <dsp:cNvPr id="0" name=""/>
        <dsp:cNvSpPr/>
      </dsp:nvSpPr>
      <dsp:spPr>
        <a:xfrm>
          <a:off x="617219" y="0"/>
          <a:ext cx="6995160" cy="4876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09EE98-CE5E-4E14-A892-1ED0AD86829A}">
      <dsp:nvSpPr>
        <dsp:cNvPr id="0" name=""/>
        <dsp:cNvSpPr/>
      </dsp:nvSpPr>
      <dsp:spPr>
        <a:xfrm>
          <a:off x="278874" y="1463040"/>
          <a:ext cx="2468880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Use forecasting to predict sales for individual products</a:t>
          </a:r>
        </a:p>
      </dsp:txBody>
      <dsp:txXfrm>
        <a:off x="374100" y="1558266"/>
        <a:ext cx="2278428" cy="1760268"/>
      </dsp:txXfrm>
    </dsp:sp>
    <dsp:sp modelId="{2770CE36-E438-4824-ABD1-FE5851901C22}">
      <dsp:nvSpPr>
        <dsp:cNvPr id="0" name=""/>
        <dsp:cNvSpPr/>
      </dsp:nvSpPr>
      <dsp:spPr>
        <a:xfrm>
          <a:off x="2880359" y="1463040"/>
          <a:ext cx="2468880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Calculate labor and equipment requirements to meet forecasts</a:t>
          </a:r>
        </a:p>
      </dsp:txBody>
      <dsp:txXfrm>
        <a:off x="2975585" y="1558266"/>
        <a:ext cx="2278428" cy="1760268"/>
      </dsp:txXfrm>
    </dsp:sp>
    <dsp:sp modelId="{34509D8B-728E-4074-B247-98584B54ED3F}">
      <dsp:nvSpPr>
        <dsp:cNvPr id="0" name=""/>
        <dsp:cNvSpPr/>
      </dsp:nvSpPr>
      <dsp:spPr>
        <a:xfrm>
          <a:off x="5481845" y="1463040"/>
          <a:ext cx="2468880" cy="1950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Project labor and equipment availability over the planning horizon</a:t>
          </a:r>
        </a:p>
      </dsp:txBody>
      <dsp:txXfrm>
        <a:off x="5577071" y="1558266"/>
        <a:ext cx="2278428" cy="17602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0A721-8ED1-434F-978A-6D553C35278F}">
      <dsp:nvSpPr>
        <dsp:cNvPr id="0" name=""/>
        <dsp:cNvSpPr/>
      </dsp:nvSpPr>
      <dsp:spPr>
        <a:xfrm>
          <a:off x="4118" y="0"/>
          <a:ext cx="3962102" cy="4876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Manufacturing Capacity</a:t>
          </a:r>
        </a:p>
      </dsp:txBody>
      <dsp:txXfrm>
        <a:off x="4118" y="0"/>
        <a:ext cx="3962102" cy="1463040"/>
      </dsp:txXfrm>
    </dsp:sp>
    <dsp:sp modelId="{6DA3685F-B4BE-4A73-BE62-8B34B712DFD9}">
      <dsp:nvSpPr>
        <dsp:cNvPr id="0" name=""/>
        <dsp:cNvSpPr/>
      </dsp:nvSpPr>
      <dsp:spPr>
        <a:xfrm>
          <a:off x="400329" y="1463456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Goods can be stored for later use</a:t>
          </a:r>
        </a:p>
      </dsp:txBody>
      <dsp:txXfrm>
        <a:off x="428391" y="1491518"/>
        <a:ext cx="3113557" cy="901971"/>
      </dsp:txXfrm>
    </dsp:sp>
    <dsp:sp modelId="{A044FA9C-F0D5-4DAE-8FBA-1B93B776E008}">
      <dsp:nvSpPr>
        <dsp:cNvPr id="0" name=""/>
        <dsp:cNvSpPr/>
      </dsp:nvSpPr>
      <dsp:spPr>
        <a:xfrm>
          <a:off x="400329" y="2568952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Goods can be shipped to other locations</a:t>
          </a:r>
        </a:p>
      </dsp:txBody>
      <dsp:txXfrm>
        <a:off x="428391" y="2597014"/>
        <a:ext cx="3113557" cy="901971"/>
      </dsp:txXfrm>
    </dsp:sp>
    <dsp:sp modelId="{9843F519-3AB8-42BF-8E61-A66FC9E28748}">
      <dsp:nvSpPr>
        <dsp:cNvPr id="0" name=""/>
        <dsp:cNvSpPr/>
      </dsp:nvSpPr>
      <dsp:spPr>
        <a:xfrm>
          <a:off x="400329" y="3674447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Volatility of demand is relatively low</a:t>
          </a:r>
        </a:p>
      </dsp:txBody>
      <dsp:txXfrm>
        <a:off x="428391" y="3702509"/>
        <a:ext cx="3113557" cy="901971"/>
      </dsp:txXfrm>
    </dsp:sp>
    <dsp:sp modelId="{B77C96CE-E467-4135-86ED-1F40E592FCFC}">
      <dsp:nvSpPr>
        <dsp:cNvPr id="0" name=""/>
        <dsp:cNvSpPr/>
      </dsp:nvSpPr>
      <dsp:spPr>
        <a:xfrm>
          <a:off x="4263378" y="0"/>
          <a:ext cx="3962102" cy="4876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Service Capacity</a:t>
          </a:r>
        </a:p>
      </dsp:txBody>
      <dsp:txXfrm>
        <a:off x="4263378" y="0"/>
        <a:ext cx="3962102" cy="1463040"/>
      </dsp:txXfrm>
    </dsp:sp>
    <dsp:sp modelId="{51E9DEDA-A296-476A-9E09-861851AF84E5}">
      <dsp:nvSpPr>
        <dsp:cNvPr id="0" name=""/>
        <dsp:cNvSpPr/>
      </dsp:nvSpPr>
      <dsp:spPr>
        <a:xfrm>
          <a:off x="4659589" y="1463456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Capacity must be available when service is needed – cannot be stored</a:t>
          </a:r>
        </a:p>
      </dsp:txBody>
      <dsp:txXfrm>
        <a:off x="4687651" y="1491518"/>
        <a:ext cx="3113557" cy="901971"/>
      </dsp:txXfrm>
    </dsp:sp>
    <dsp:sp modelId="{4801FF6B-BF70-44C4-9706-C8918D4CA338}">
      <dsp:nvSpPr>
        <dsp:cNvPr id="0" name=""/>
        <dsp:cNvSpPr/>
      </dsp:nvSpPr>
      <dsp:spPr>
        <a:xfrm>
          <a:off x="4659589" y="2568952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Service must be available at customer demand point</a:t>
          </a:r>
        </a:p>
      </dsp:txBody>
      <dsp:txXfrm>
        <a:off x="4687651" y="2597014"/>
        <a:ext cx="3113557" cy="901971"/>
      </dsp:txXfrm>
    </dsp:sp>
    <dsp:sp modelId="{F8C2A250-051A-4403-B241-D8959B57D905}">
      <dsp:nvSpPr>
        <dsp:cNvPr id="0" name=""/>
        <dsp:cNvSpPr/>
      </dsp:nvSpPr>
      <dsp:spPr>
        <a:xfrm>
          <a:off x="4659589" y="3674447"/>
          <a:ext cx="3169681" cy="958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Much higher volatility is typical</a:t>
          </a:r>
        </a:p>
      </dsp:txBody>
      <dsp:txXfrm>
        <a:off x="4687651" y="3702509"/>
        <a:ext cx="3113557" cy="901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F74F21-4A7C-44B7-87A7-86888F51A5CF}" type="datetimeFigureOut">
              <a:rPr lang="en-US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029A6F-BE03-4F61-A09A-F556ABF50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58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A45B0F-661B-41EF-94B6-E19FD985631E}" type="datetime1">
              <a:rPr lang="en-US" smtClean="0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2700" y="6552464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r>
              <a:rPr lang="en-US" dirty="0"/>
              <a:t>Copyright ©2017 McGraw-Hill Education. All rights reserved.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42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5-</a:t>
            </a:r>
            <a:fld id="{3A92EC2C-F5CA-4CC8-BF12-4F6260F781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68748" y="1570180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0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83BBBA38-247C-48FB-846A-A61D958B16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319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5-</a:t>
            </a:r>
            <a:fld id="{DBDBDF9E-917B-4C63-9722-22763B49D4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27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5-</a:t>
            </a:r>
            <a:fld id="{C58A9823-9EB2-4BEB-9921-9271A165F1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57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5-</a:t>
            </a:r>
            <a:fld id="{E1DBD485-DF70-49FB-83DC-565AAB89B0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468748" y="1588652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00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BEE80DDE-2A2C-455B-BD1E-938B7751FE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9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5-</a:t>
            </a:r>
            <a:fld id="{DD38E2E6-D684-46EC-82FE-E3E041897C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2209800" y="6561221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Copyright ©</a:t>
            </a:r>
            <a:r>
              <a:rPr lang="en-US" sz="1050" dirty="0"/>
              <a:t>2017</a:t>
            </a:r>
            <a:r>
              <a:rPr lang="en-US" sz="1100" dirty="0"/>
              <a:t>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612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5: Strategic Capacity Management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801688" indent="-801688"/>
            <a:r>
              <a:rPr lang="en-US" dirty="0"/>
              <a:t>LO5–1: Explain what capacity management is and why it is strategically important.</a:t>
            </a:r>
          </a:p>
          <a:p>
            <a:pPr marL="801688" indent="-801688"/>
            <a:r>
              <a:rPr lang="en-US" dirty="0"/>
              <a:t>LO5–2: Exemplify how to plan capacity.</a:t>
            </a:r>
          </a:p>
          <a:p>
            <a:pPr marL="801688" indent="-801688"/>
            <a:r>
              <a:rPr lang="en-US" dirty="0"/>
              <a:t>LO5–3: Evaluate capacity alternatives using decision trees.</a:t>
            </a:r>
          </a:p>
          <a:p>
            <a:pPr marL="801688" indent="-801688"/>
            <a:r>
              <a:rPr lang="en-US" dirty="0"/>
              <a:t>LO5–4: Compare capacity planning in services to capacity planning in manufacturing.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Frequent versus Infrequent Capacity Expansions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B99F38C1-D531-4391-A1A6-0C3D6495636B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77085"/>
            <a:ext cx="6034088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5.2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Determining Capacity Requirements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6D0B1264-1962-4888-9B3E-D212594144AF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5.1—Determining Capacity Requirements</a:t>
            </a:r>
          </a:p>
        </p:txBody>
      </p:sp>
      <p:sp>
        <p:nvSpPr>
          <p:cNvPr id="2662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Stewart Company produces two flavors of salad dressing</a:t>
            </a:r>
          </a:p>
          <a:p>
            <a:pPr lvl="1"/>
            <a:r>
              <a:rPr lang="en-US" dirty="0"/>
              <a:t>Paul’s and Newman’s</a:t>
            </a:r>
          </a:p>
          <a:p>
            <a:r>
              <a:rPr lang="en-US" dirty="0"/>
              <a:t>Each is available in bottles and single-serving bags</a:t>
            </a:r>
          </a:p>
          <a:p>
            <a:r>
              <a:rPr lang="en-US" dirty="0"/>
              <a:t>Have three machines that can package 150,000 bottles each year</a:t>
            </a:r>
          </a:p>
          <a:p>
            <a:pPr lvl="1"/>
            <a:r>
              <a:rPr lang="en-US" dirty="0"/>
              <a:t>Each machine requires two operators</a:t>
            </a:r>
          </a:p>
          <a:p>
            <a:r>
              <a:rPr lang="en-US" dirty="0"/>
              <a:t>Have five machines that can package 250,000 plastic bags per year</a:t>
            </a:r>
          </a:p>
          <a:p>
            <a:pPr lvl="1"/>
            <a:r>
              <a:rPr lang="en-US" dirty="0"/>
              <a:t>Each machine requires three operators</a:t>
            </a:r>
          </a:p>
          <a:p>
            <a:r>
              <a:rPr lang="en-US" dirty="0"/>
              <a:t>What are the capacity and labor requirements for the next five years?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58E38B54-3543-4E02-81A7-D4946200D4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1: Use Forecast to Predict Sales for Individual Products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766F3A19-82AF-4CC0-A26D-17B70FA551E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091750"/>
              </p:ext>
            </p:extLst>
          </p:nvPr>
        </p:nvGraphicFramePr>
        <p:xfrm>
          <a:off x="204788" y="1981200"/>
          <a:ext cx="8482012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Image" r:id="rId3" imgW="8482320" imgH="4444200" progId="Photoshop.Image.13">
                  <p:embed/>
                </p:oleObj>
              </mc:Choice>
              <mc:Fallback>
                <p:oleObj name="Image" r:id="rId3" imgW="8482320" imgH="44442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788" y="1981200"/>
                        <a:ext cx="8482012" cy="444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2: Calculate Equipment and Labor Requirements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4800" y="1673352"/>
                <a:ext cx="4495800" cy="47183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/>
                  <a:t>Bottling Operation</a:t>
                </a:r>
              </a:p>
              <a:p>
                <a:r>
                  <a:rPr lang="en-US" sz="2000" dirty="0"/>
                  <a:t>Capacity: 450,000</a:t>
                </a:r>
              </a:p>
              <a:p>
                <a:pPr lvl="1"/>
                <a:r>
                  <a:rPr lang="en-US" sz="1800" dirty="0"/>
                  <a:t>150,000 x 3</a:t>
                </a:r>
              </a:p>
              <a:p>
                <a:r>
                  <a:rPr lang="en-US" sz="2000" dirty="0"/>
                  <a:t>Operators: 6</a:t>
                </a:r>
              </a:p>
              <a:p>
                <a:pPr lvl="1"/>
                <a:r>
                  <a:rPr lang="en-US" sz="1800" dirty="0"/>
                  <a:t>2 x 3</a:t>
                </a:r>
              </a:p>
              <a:p>
                <a:r>
                  <a:rPr lang="en-US" sz="2000" dirty="0"/>
                  <a:t>Year 1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𝐶𝑎𝑝𝑎𝑐𝑖𝑡𝑦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𝑢𝑡𝑖𝑙𝑖𝑧𝑎𝑡𝑖𝑜𝑛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450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endParaRPr lang="en-US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𝑀𝑎𝑐h𝑖𝑛𝑒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𝑟𝑒𝑞𝑢𝑖𝑟𝑒𝑚𝑒𝑛𝑡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=0.3×3=0.9</m:t>
                    </m:r>
                  </m:oMath>
                </a14:m>
                <a:endParaRPr lang="en-US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𝐿𝑎𝑏𝑜𝑟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𝑟𝑒𝑞𝑢𝑖𝑟𝑒𝑚𝑒𝑛𝑡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=0.9×2=1.8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4800" y="1673352"/>
                <a:ext cx="4495800" cy="4718304"/>
              </a:xfrm>
              <a:blipFill rotWithShape="0">
                <a:blip r:embed="rId3"/>
                <a:stretch>
                  <a:fillRect l="-1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800600" y="1673352"/>
                <a:ext cx="4191000" cy="47183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/>
                  <a:t>Bagging Operation</a:t>
                </a:r>
              </a:p>
              <a:p>
                <a:r>
                  <a:rPr lang="en-US" sz="2000" dirty="0"/>
                  <a:t>Capacity: 1,250,000</a:t>
                </a:r>
              </a:p>
              <a:p>
                <a:pPr lvl="1"/>
                <a:r>
                  <a:rPr lang="en-US" sz="1800" dirty="0"/>
                  <a:t>250,000 x 5</a:t>
                </a:r>
              </a:p>
              <a:p>
                <a:r>
                  <a:rPr lang="en-US" sz="2000" dirty="0"/>
                  <a:t>Operators: 15</a:t>
                </a:r>
              </a:p>
              <a:p>
                <a:pPr lvl="1"/>
                <a:r>
                  <a:rPr lang="en-US" sz="1800" dirty="0"/>
                  <a:t>3 x 5</a:t>
                </a:r>
              </a:p>
              <a:p>
                <a:r>
                  <a:rPr lang="en-US" sz="2000" dirty="0"/>
                  <a:t>Year 1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𝐶𝑎𝑝𝑎𝑐𝑖𝑡𝑦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𝑢𝑡𝑖𝑙𝑖𝑧𝑎𝑡𝑖𝑜𝑛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300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1,250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=0.24</m:t>
                    </m:r>
                  </m:oMath>
                </a14:m>
                <a:endParaRPr lang="en-US" sz="16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𝑀𝑎𝑐h𝑖𝑛𝑒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𝑟𝑒𝑞𝑢𝑖𝑟𝑒𝑚𝑒𝑛𝑡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=0.24×5=1.2</m:t>
                    </m:r>
                  </m:oMath>
                </a14:m>
                <a:endParaRPr lang="en-US" sz="16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𝐿𝑎𝑏𝑜𝑟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𝑟𝑒𝑞𝑢𝑖𝑟𝑒𝑚𝑒𝑛𝑡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=1.3×3=3.6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800600" y="1673352"/>
                <a:ext cx="4191000" cy="4718304"/>
              </a:xfrm>
              <a:blipFill rotWithShape="0">
                <a:blip r:embed="rId4"/>
                <a:stretch>
                  <a:fillRect l="-1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5-</a:t>
            </a:r>
            <a:fld id="{E1DBD485-DF70-49FB-83DC-565AAB89B00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921212"/>
              </p:ext>
            </p:extLst>
          </p:nvPr>
        </p:nvGraphicFramePr>
        <p:xfrm>
          <a:off x="5314" y="5696466"/>
          <a:ext cx="4570412" cy="1156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Image" r:id="rId5" imgW="8685360" imgH="2196720" progId="Photoshop.Image.13">
                  <p:embed/>
                </p:oleObj>
              </mc:Choice>
              <mc:Fallback>
                <p:oleObj name="Image" r:id="rId5" imgW="8685360" imgH="219672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14" y="5696466"/>
                        <a:ext cx="4570412" cy="1156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0109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w Cen MT" pitchFamily="34" charset="0"/>
              </a:rPr>
              <a:t>Step 3: Project Equipment and Labor Availabilities over the Planning Horizon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5-</a:t>
            </a:r>
            <a:fld id="{DBDBDF9E-917B-4C63-9722-22763B49D4E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994345"/>
              </p:ext>
            </p:extLst>
          </p:nvPr>
        </p:nvGraphicFramePr>
        <p:xfrm>
          <a:off x="457200" y="1981200"/>
          <a:ext cx="7753350" cy="340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Image" r:id="rId3" imgW="10336320" imgH="4545720" progId="Photoshop.Image.13">
                  <p:embed/>
                </p:oleObj>
              </mc:Choice>
              <mc:Fallback>
                <p:oleObj name="Image" r:id="rId3" imgW="10336320" imgH="454572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981200"/>
                        <a:ext cx="7753350" cy="340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9767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Using Decision Trees to Evaluate Capacity Alternatives</a:t>
            </a:r>
          </a:p>
        </p:txBody>
      </p:sp>
      <p:sp>
        <p:nvSpPr>
          <p:cNvPr id="3072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decision tree is a schematic model of the sequence of steps in a problem – including the conditions and consequences of each step</a:t>
            </a:r>
          </a:p>
          <a:p>
            <a:r>
              <a:rPr lang="en-US" dirty="0"/>
              <a:t>Decision trees help analysts understand the problem and assist in identifying the best solution</a:t>
            </a:r>
          </a:p>
          <a:p>
            <a:r>
              <a:rPr lang="en-US" dirty="0"/>
              <a:t>Decision tree components include the following:</a:t>
            </a:r>
          </a:p>
          <a:p>
            <a:pPr lvl="1"/>
            <a:r>
              <a:rPr lang="en-US" dirty="0"/>
              <a:t>Decision nodes – represented with squares</a:t>
            </a:r>
          </a:p>
          <a:p>
            <a:pPr lvl="1"/>
            <a:r>
              <a:rPr lang="en-US" dirty="0"/>
              <a:t>Chance nodes – represented with circles</a:t>
            </a:r>
          </a:p>
          <a:p>
            <a:pPr lvl="1"/>
            <a:r>
              <a:rPr lang="en-US" dirty="0"/>
              <a:t>Paths – links between nodes</a:t>
            </a:r>
          </a:p>
          <a:p>
            <a:r>
              <a:rPr lang="en-US" dirty="0"/>
              <a:t>Work from the end of the tree backwards to the start of the tree</a:t>
            </a:r>
          </a:p>
          <a:p>
            <a:r>
              <a:rPr lang="en-US" dirty="0"/>
              <a:t>Calculate expected values at each step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3C34BADC-848D-4D03-A5B0-2B5D045669DF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5.2: Decision Trees</a:t>
            </a:r>
          </a:p>
        </p:txBody>
      </p:sp>
      <p:sp>
        <p:nvSpPr>
          <p:cNvPr id="3174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 dirty="0"/>
              <a:t>The owner of Hackers Computer Store is evaluating three options – expand at current site, expand to a new site, do nothing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The decision process includes the following assumptions and conditions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Strong growth has a 55% probability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New site cost is $210,000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Payoffs: strong growth = $195,000; weak growth = $115,000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Expanding current site cost is $87,000 (in either year 1 or 2)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Payoffs: strong growth = $190,000; weak growth = $100,000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Do nothing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Payoffs: strong growth = $170,000; weak growth = $105,000</a:t>
            </a:r>
          </a:p>
          <a:p>
            <a:pPr lvl="1"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</a:pP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CEFA86A4-623E-43F9-AA99-8EE82ADCE2A0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Calculate the value of each alternative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BA93A65B-9BF9-4AEA-B68E-D548ED99986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400"/>
            <a:ext cx="8477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 the Problem Chronologically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E982FB37-54BB-46E4-B8D7-EBEB86D90B7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220744"/>
              </p:ext>
            </p:extLst>
          </p:nvPr>
        </p:nvGraphicFramePr>
        <p:xfrm>
          <a:off x="1524000" y="2133600"/>
          <a:ext cx="6096000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Image" r:id="rId3" imgW="12507840" imgH="6501240" progId="Photoshop.Image.13">
                  <p:embed/>
                </p:oleObj>
              </mc:Choice>
              <mc:Fallback>
                <p:oleObj name="Image" r:id="rId3" imgW="12507840" imgH="650124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2133600"/>
                        <a:ext cx="6096000" cy="316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5.3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/>
            </a:br>
            <a:r>
              <a:rPr lang="pt-BR"/>
              <a:t>Economies of Scale Made of Steel</a:t>
            </a:r>
            <a:br>
              <a:rPr lang="pt-BR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The Economics of Very Big Ships</a:t>
            </a:r>
          </a:p>
          <a:p>
            <a:r>
              <a:rPr lang="en-US" dirty="0"/>
              <a:t>Economy of Container Ships</a:t>
            </a:r>
          </a:p>
          <a:p>
            <a:pPr lvl="1"/>
            <a:r>
              <a:rPr lang="en-US" dirty="0"/>
              <a:t>Allows a T-shirt made in China to be sent to the Netherlands for just 2.5 cents</a:t>
            </a:r>
          </a:p>
          <a:p>
            <a:pPr lvl="1"/>
            <a:r>
              <a:rPr lang="en-US" dirty="0"/>
              <a:t>The Eleonora Maersk and the other seven ships in her class are among the largest ever built</a:t>
            </a:r>
          </a:p>
          <a:p>
            <a:pPr lvl="1"/>
            <a:r>
              <a:rPr lang="en-US" dirty="0"/>
              <a:t>Almost 400 m long, or the length of four soccer fields, and another half-field across</a:t>
            </a:r>
          </a:p>
          <a:p>
            <a:pPr lvl="1"/>
            <a:r>
              <a:rPr lang="en-US" dirty="0"/>
              <a:t>The ships can carry 7,500 or so 40-foot containers, each of which can hold 70,000 T-shirts</a:t>
            </a:r>
          </a:p>
          <a:p>
            <a:r>
              <a:rPr lang="en-US" dirty="0"/>
              <a:t>On this voyage, the Eleonora was carrying supplies for Europe’s New Year celebrations: 1,850 tons of fireworks, including 30 tons of gunpowder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239950FA-9FBF-4010-A410-E7698A26DB3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Calculate Value of Each Branch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F8AB0B21-F342-47CF-AAD4-D5DDD253483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913974"/>
              </p:ext>
            </p:extLst>
          </p:nvPr>
        </p:nvGraphicFramePr>
        <p:xfrm>
          <a:off x="1524000" y="2054225"/>
          <a:ext cx="6096000" cy="274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Image" r:id="rId3" imgW="14615640" imgH="6590160" progId="Photoshop.Image.13">
                  <p:embed/>
                </p:oleObj>
              </mc:Choice>
              <mc:Fallback>
                <p:oleObj name="Image" r:id="rId3" imgW="14615640" imgH="659016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2054225"/>
                        <a:ext cx="6096000" cy="274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5.4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Decision Tree Analysis with Net Present Value Calculations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8328C550-9A43-4F25-BCDF-85957FF951D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1100" y="2209800"/>
            <a:ext cx="6781800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5.5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 Service Capacity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92149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19CF35D6-76C3-4640-8E2C-4F33EC88E0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Capacity Utilization and Service Quality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relationship between service capacity utilization and service quality is critical</a:t>
            </a:r>
          </a:p>
          <a:p>
            <a:pPr lvl="1"/>
            <a:r>
              <a:rPr lang="en-US" b="1" dirty="0"/>
              <a:t>Arrival rate</a:t>
            </a:r>
            <a:r>
              <a:rPr lang="en-US" dirty="0"/>
              <a:t>: the average number of customers that come to a facility during a specific period of time</a:t>
            </a:r>
          </a:p>
          <a:p>
            <a:pPr lvl="1"/>
            <a:r>
              <a:rPr lang="en-US" b="1" dirty="0"/>
              <a:t>Service rate</a:t>
            </a:r>
            <a:r>
              <a:rPr lang="en-US" dirty="0"/>
              <a:t>: the average number of customers that can be processed over the same period of time</a:t>
            </a:r>
          </a:p>
          <a:p>
            <a:pPr lvl="1"/>
            <a:r>
              <a:rPr lang="en-US" dirty="0"/>
              <a:t>Best operating point is near 70 percent</a:t>
            </a:r>
          </a:p>
          <a:p>
            <a:r>
              <a:rPr lang="en-US" dirty="0"/>
              <a:t>Optimal levels of utilization are context specific</a:t>
            </a:r>
          </a:p>
          <a:p>
            <a:pPr lvl="1"/>
            <a:r>
              <a:rPr lang="en-US" dirty="0"/>
              <a:t>Low rates are appropriate when the degree of uncertainty (in demand) is high and/or the stakes are high (e.g., emergency rooms, fire departments)</a:t>
            </a:r>
          </a:p>
          <a:p>
            <a:pPr lvl="1"/>
            <a:r>
              <a:rPr lang="en-US" dirty="0"/>
              <a:t>Higher rates are possible for predictable services or those without extensive customer contact (e.g., commuter trains, postal sorting)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4AC5E4EF-6FA5-4831-AEA5-7634BEC71A2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 Between the Rate of Service Utilization and Service Quality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5-26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7068" y="2190534"/>
            <a:ext cx="524986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5.6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operations and supply chain management view of capacity emphasizes the time dimension of capacity</a:t>
            </a:r>
          </a:p>
          <a:p>
            <a:pPr lvl="1"/>
            <a:r>
              <a:rPr lang="en-US" dirty="0"/>
              <a:t>Long range, intermediate range, and short range</a:t>
            </a:r>
          </a:p>
          <a:p>
            <a:r>
              <a:rPr lang="en-US" dirty="0"/>
              <a:t>Best operating level is the rate that is sustainable by the system</a:t>
            </a:r>
          </a:p>
          <a:p>
            <a:r>
              <a:rPr lang="en-US" dirty="0"/>
              <a:t>With economies of scale, as volume increases, average cost per unit drops</a:t>
            </a:r>
          </a:p>
          <a:p>
            <a:r>
              <a:rPr lang="en-US" dirty="0"/>
              <a:t>Focused manufacturing plants are designed to produce multiple products using a concept called plant within a plant</a:t>
            </a:r>
          </a:p>
          <a:p>
            <a:r>
              <a:rPr lang="en-US" dirty="0"/>
              <a:t>From a strategic, long-term view, capacity additions or reductions come in chunks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5-</a:t>
            </a:r>
            <a:fld id="{E1DBD485-DF70-49FB-83DC-565AAB89B00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97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useful technique for analyzing capacity problems is the decision tree</a:t>
            </a:r>
          </a:p>
          <a:p>
            <a:pPr lvl="1"/>
            <a:r>
              <a:rPr lang="en-US" dirty="0"/>
              <a:t>With this format, the sequences of decisions are organized like branches in a tree</a:t>
            </a:r>
          </a:p>
          <a:p>
            <a:r>
              <a:rPr lang="en-US" dirty="0"/>
              <a:t>The potential consequences of the decisions are enumerated based on their probability of occurrence and corresponding expected value</a:t>
            </a:r>
          </a:p>
          <a:p>
            <a:r>
              <a:rPr lang="en-US" dirty="0"/>
              <a:t>Often, services require that capacity be available immediately and that it be near where the customer resides</a:t>
            </a:r>
          </a:p>
          <a:p>
            <a:pPr lvl="1"/>
            <a:r>
              <a:rPr lang="en-US" dirty="0"/>
              <a:t>Firms that offer services often need to deal with dramatic changes in customer demand over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5-</a:t>
            </a:r>
            <a:fld id="{3A92EC2C-F5CA-4CC8-BF12-4F6260F781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30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level of capacity for which a process was designed and at which it operates at minimum cost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concept that relates to gaining efficiency through the full utilization of dedicated resources, such as people and equipment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facility that limits its production to a single product or a set of very similar products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When multiple (usually similar) products can be produced in a facility less expensively than a single product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ability to serve more customers than expected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a service process such as the checkout counter in a discount store, what is a good target percent for capacity utilization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5-</a:t>
            </a:r>
            <a:fld id="{E1DBD485-DF70-49FB-83DC-565AAB89B00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8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Capacity Management in Operations and Supply Chain Management</a:t>
            </a:r>
          </a:p>
        </p:txBody>
      </p:sp>
      <p:sp>
        <p:nvSpPr>
          <p:cNvPr id="1741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Capacity</a:t>
            </a:r>
            <a:r>
              <a:rPr lang="en-US" dirty="0"/>
              <a:t>: the ability to hold, receive, store, or accommodate</a:t>
            </a:r>
          </a:p>
          <a:p>
            <a:r>
              <a:rPr lang="en-US" dirty="0"/>
              <a:t>In business, viewed as the amount of output that a system is capable of achieving over a specific period of time</a:t>
            </a:r>
          </a:p>
          <a:p>
            <a:r>
              <a:rPr lang="en-US" dirty="0"/>
              <a:t>Capacity management needs to consider both inputs and outputs</a:t>
            </a:r>
          </a:p>
          <a:p>
            <a:r>
              <a:rPr lang="en-US" dirty="0"/>
              <a:t>Many industries measure and report capacity in terms of output</a:t>
            </a:r>
          </a:p>
          <a:p>
            <a:r>
              <a:rPr lang="en-US" dirty="0"/>
              <a:t>Industries whose product mix is very uncertain, like hospitals, often express capacity in terms of inputs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51535D77-B99D-4D29-970E-F2E56D0E11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Capacity Planning Time Durations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2DA7C443-78C7-49E6-850B-DAD5E3BAC317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Capacity Planning</a:t>
            </a:r>
          </a:p>
        </p:txBody>
      </p:sp>
      <p:sp>
        <p:nvSpPr>
          <p:cNvPr id="1945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Determining the overall level of capacity-intensive resources that best supports the company’s long-range competitive strategy</a:t>
            </a:r>
          </a:p>
          <a:p>
            <a:pPr lvl="1"/>
            <a:r>
              <a:rPr lang="en-US" dirty="0"/>
              <a:t>Facilities</a:t>
            </a:r>
          </a:p>
          <a:p>
            <a:pPr lvl="1"/>
            <a:r>
              <a:rPr lang="en-US" dirty="0"/>
              <a:t>Equipment</a:t>
            </a:r>
          </a:p>
          <a:p>
            <a:pPr lvl="1"/>
            <a:r>
              <a:rPr lang="en-US" dirty="0"/>
              <a:t>Labor force size</a:t>
            </a:r>
          </a:p>
          <a:p>
            <a:r>
              <a:rPr lang="en-US" dirty="0"/>
              <a:t>Capacity level selected has a critical impact on response rate, it cost structure, is inventory policies, and management and staff support requirements</a:t>
            </a:r>
          </a:p>
          <a:p>
            <a:pPr lvl="1"/>
            <a:r>
              <a:rPr lang="en-US" dirty="0"/>
              <a:t>Too low and the firm will lose customers and encourage competitors</a:t>
            </a:r>
          </a:p>
          <a:p>
            <a:pPr lvl="1"/>
            <a:r>
              <a:rPr lang="en-US" dirty="0"/>
              <a:t>Too high and firm may have to cut costs or underutilize its capacity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F5D516B7-58F1-441A-A18E-C9416BBAB829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Capacity Planning Concepts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Capacity utilization rate</a:t>
                </a:r>
                <a:r>
                  <a:rPr lang="en-US" dirty="0"/>
                  <a:t>: a measure of how close the firm is to its best possible operating level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𝐶𝑎𝑝𝑎𝑐𝑖𝑡𝑦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𝑈𝑡𝑖𝑙𝑖𝑧𝑎𝑡𝑖𝑜𝑛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𝑟𝑎𝑡𝑒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𝐶𝑎𝑝𝑎𝑐𝑖𝑡𝑦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𝑢𝑠𝑒𝑑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𝐵𝑒𝑠𝑡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𝑜𝑝𝑒𝑟𝑎𝑡𝑖𝑛𝑔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𝑙𝑒𝑣𝑒𝑙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b="1" dirty="0"/>
                  <a:t>Economies of scale</a:t>
                </a:r>
                <a:r>
                  <a:rPr lang="en-US" dirty="0"/>
                  <a:t>: the idea that as a planet gets larger and volume increases, the average cost per unit tends to drop</a:t>
                </a:r>
              </a:p>
              <a:p>
                <a:r>
                  <a:rPr lang="en-US" b="1" dirty="0"/>
                  <a:t>Diseconomies of scale</a:t>
                </a:r>
                <a:r>
                  <a:rPr lang="en-US" dirty="0"/>
                  <a:t>: at some point, the plant becomes too large and average cost per unit begins to increase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875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5-</a:t>
            </a:r>
            <a:fld id="{BA466BF3-EDE9-4877-9C82-D9C781E6FE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Capacity Planning Concepts</a:t>
            </a:r>
          </a:p>
        </p:txBody>
      </p:sp>
      <p:sp>
        <p:nvSpPr>
          <p:cNvPr id="21506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Capacity focus – the idea that a production facility works best when it is concentrated on a limited set of production objectives</a:t>
            </a:r>
          </a:p>
          <a:p>
            <a:pPr lvl="1"/>
            <a:r>
              <a:rPr lang="en-US" dirty="0"/>
              <a:t>Focused factory or plant within a plant (PWP) concept</a:t>
            </a:r>
          </a:p>
          <a:p>
            <a:r>
              <a:rPr lang="en-US" dirty="0"/>
              <a:t>Capacity flexibility – the ability to rapidly increase or decrease product levels or the ability to shift rapidly from one product or service to another</a:t>
            </a:r>
          </a:p>
          <a:p>
            <a:pPr lvl="1"/>
            <a:r>
              <a:rPr lang="en-US" dirty="0"/>
              <a:t>Comes from the plant, processes, and workers or from strategies that use the capacity of other organizations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FA06D7D4-07B5-479F-8524-B78059A8C501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Capacity Flexibility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4A01FC11-57F1-4ECA-AC29-596710C4CE9E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Considerations in Changing Capacity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5-</a:t>
            </a:r>
            <a:fld id="{86D68D81-135A-4366-8DA1-296DE047162B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Jacobs_15e_ppttemplate</Template>
  <TotalTime>314</TotalTime>
  <Words>1404</Words>
  <Application>Microsoft Office PowerPoint</Application>
  <PresentationFormat>On-screen Show (4:3)</PresentationFormat>
  <Paragraphs>198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 Math</vt:lpstr>
      <vt:lpstr>Times New Roman</vt:lpstr>
      <vt:lpstr>Tw Cen MT</vt:lpstr>
      <vt:lpstr>Clarity</vt:lpstr>
      <vt:lpstr>Image</vt:lpstr>
      <vt:lpstr>Chapter 5: Strategic Capacity Management </vt:lpstr>
      <vt:lpstr> Economies of Scale Made of Steel </vt:lpstr>
      <vt:lpstr>Capacity Management in Operations and Supply Chain Management</vt:lpstr>
      <vt:lpstr>Capacity Planning Time Durations</vt:lpstr>
      <vt:lpstr>Strategic Capacity Planning</vt:lpstr>
      <vt:lpstr>Capacity Planning Concepts</vt:lpstr>
      <vt:lpstr>Capacity Planning Concepts</vt:lpstr>
      <vt:lpstr>Capacity Flexibility</vt:lpstr>
      <vt:lpstr>Considerations in Changing Capacity</vt:lpstr>
      <vt:lpstr>Frequent versus Infrequent Capacity Expansions</vt:lpstr>
      <vt:lpstr>Determining Capacity Requirements</vt:lpstr>
      <vt:lpstr>Example 5.1—Determining Capacity Requirements</vt:lpstr>
      <vt:lpstr>Step 1: Use Forecast to Predict Sales for Individual Products</vt:lpstr>
      <vt:lpstr>Step 2: Calculate Equipment and Labor Requirements</vt:lpstr>
      <vt:lpstr>Step 3: Project Equipment and Labor Availabilities over the Planning Horizon</vt:lpstr>
      <vt:lpstr>Using Decision Trees to Evaluate Capacity Alternatives</vt:lpstr>
      <vt:lpstr>Example 5.2: Decision Trees</vt:lpstr>
      <vt:lpstr>Calculate the value of each alternative</vt:lpstr>
      <vt:lpstr>Diagram the Problem Chronologically</vt:lpstr>
      <vt:lpstr>Calculate Value of Each Branch</vt:lpstr>
      <vt:lpstr>Decision Tree Analysis with Net Present Value Calculations</vt:lpstr>
      <vt:lpstr>Planning Service Capacity</vt:lpstr>
      <vt:lpstr>Capacity Utilization and Service Quality</vt:lpstr>
      <vt:lpstr>Relationship Between the Rate of Service Utilization and Service Quality</vt:lpstr>
      <vt:lpstr>Summary</vt:lpstr>
      <vt:lpstr>Summary Continued</vt:lpstr>
      <vt:lpstr>Practice Exam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Capacity Management</dc:title>
  <dc:subject>Operations Management</dc:subject>
  <dc:creator>Dr. Ronny Richardson (DrRonnyRichardson@gmail.com)</dc:creator>
  <cp:lastModifiedBy>McAndrews, Ryan</cp:lastModifiedBy>
  <cp:revision>42</cp:revision>
  <dcterms:created xsi:type="dcterms:W3CDTF">2012-08-16T13:11:05Z</dcterms:created>
  <dcterms:modified xsi:type="dcterms:W3CDTF">2017-01-20T21:09:31Z</dcterms:modified>
</cp:coreProperties>
</file>