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7" r:id="rId1"/>
  </p:sldMasterIdLst>
  <p:notesMasterIdLst>
    <p:notesMasterId r:id="rId3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89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91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18" autoAdjust="0"/>
    <p:restoredTop sz="95232" autoAdjust="0"/>
  </p:normalViewPr>
  <p:slideViewPr>
    <p:cSldViewPr>
      <p:cViewPr varScale="1">
        <p:scale>
          <a:sx n="90" d="100"/>
          <a:sy n="90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2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2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AD94D-CBC8-44CF-A200-B7BA4D08060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BEF515C-4D4C-4160-88A8-6161088334A7}">
      <dgm:prSet/>
      <dgm:spPr/>
      <dgm:t>
        <a:bodyPr/>
        <a:lstStyle/>
        <a:p>
          <a:pPr rtl="0"/>
          <a:r>
            <a:rPr lang="en-US"/>
            <a:t>Lead time</a:t>
          </a:r>
        </a:p>
      </dgm:t>
    </dgm:pt>
    <dgm:pt modelId="{47A6FE29-5D4E-4D1D-9A60-5BBBD53398A8}" type="parTrans" cxnId="{79C5A38F-6129-4B74-B3FF-D61A620BCDEA}">
      <dgm:prSet/>
      <dgm:spPr/>
      <dgm:t>
        <a:bodyPr/>
        <a:lstStyle/>
        <a:p>
          <a:endParaRPr lang="en-US"/>
        </a:p>
      </dgm:t>
    </dgm:pt>
    <dgm:pt modelId="{C311FAE9-C3C3-4B40-8D0F-A492AB279B9B}" type="sibTrans" cxnId="{79C5A38F-6129-4B74-B3FF-D61A620BCDEA}">
      <dgm:prSet/>
      <dgm:spPr/>
      <dgm:t>
        <a:bodyPr/>
        <a:lstStyle/>
        <a:p>
          <a:endParaRPr lang="en-US"/>
        </a:p>
      </dgm:t>
    </dgm:pt>
    <dgm:pt modelId="{E71E4449-BF1F-45DD-B22D-86417E7162DF}">
      <dgm:prSet/>
      <dgm:spPr/>
      <dgm:t>
        <a:bodyPr/>
        <a:lstStyle/>
        <a:p>
          <a:pPr rtl="0"/>
          <a:r>
            <a:rPr lang="en-US"/>
            <a:t>The time needed to respond to a customer order</a:t>
          </a:r>
        </a:p>
      </dgm:t>
    </dgm:pt>
    <dgm:pt modelId="{B07D6DEA-B949-4B26-95CE-4D05FEAD1340}" type="parTrans" cxnId="{D2261094-26E6-42D7-A23F-3819689CC8E9}">
      <dgm:prSet/>
      <dgm:spPr/>
      <dgm:t>
        <a:bodyPr/>
        <a:lstStyle/>
        <a:p>
          <a:endParaRPr lang="en-US"/>
        </a:p>
      </dgm:t>
    </dgm:pt>
    <dgm:pt modelId="{A5A99F54-B499-4B56-8975-CA8E6F22C0CB}" type="sibTrans" cxnId="{D2261094-26E6-42D7-A23F-3819689CC8E9}">
      <dgm:prSet/>
      <dgm:spPr/>
      <dgm:t>
        <a:bodyPr/>
        <a:lstStyle/>
        <a:p>
          <a:endParaRPr lang="en-US"/>
        </a:p>
      </dgm:t>
    </dgm:pt>
    <dgm:pt modelId="{2FA2FDA7-8F8D-4F64-9183-5C6EC6D08CCE}">
      <dgm:prSet/>
      <dgm:spPr/>
      <dgm:t>
        <a:bodyPr/>
        <a:lstStyle/>
        <a:p>
          <a:pPr rtl="0"/>
          <a:r>
            <a:rPr lang="en-US"/>
            <a:t>Customer order decoupling point</a:t>
          </a:r>
        </a:p>
      </dgm:t>
    </dgm:pt>
    <dgm:pt modelId="{7D8D5047-E0D6-4437-9452-4DAB0EE65934}" type="parTrans" cxnId="{F1C6FC0D-5119-4736-B916-4CFDB03F035C}">
      <dgm:prSet/>
      <dgm:spPr/>
      <dgm:t>
        <a:bodyPr/>
        <a:lstStyle/>
        <a:p>
          <a:endParaRPr lang="en-US"/>
        </a:p>
      </dgm:t>
    </dgm:pt>
    <dgm:pt modelId="{6F77B4A6-ACBB-4F10-8DE5-5A5D70AD83C2}" type="sibTrans" cxnId="{F1C6FC0D-5119-4736-B916-4CFDB03F035C}">
      <dgm:prSet/>
      <dgm:spPr/>
      <dgm:t>
        <a:bodyPr/>
        <a:lstStyle/>
        <a:p>
          <a:endParaRPr lang="en-US"/>
        </a:p>
      </dgm:t>
    </dgm:pt>
    <dgm:pt modelId="{682C15ED-B023-4DF3-9FFA-ACC1E7CA5921}">
      <dgm:prSet/>
      <dgm:spPr/>
      <dgm:t>
        <a:bodyPr/>
        <a:lstStyle/>
        <a:p>
          <a:pPr rtl="0"/>
          <a:r>
            <a:rPr lang="en-US"/>
            <a:t>Where inventory is positioned to allow entities in the supply chain to operate independently</a:t>
          </a:r>
        </a:p>
      </dgm:t>
    </dgm:pt>
    <dgm:pt modelId="{1FEF4241-281C-4EDF-AD34-D90E8A8F824D}" type="parTrans" cxnId="{01411FC8-74A6-4F6F-BFA2-89E3830FF9D8}">
      <dgm:prSet/>
      <dgm:spPr/>
      <dgm:t>
        <a:bodyPr/>
        <a:lstStyle/>
        <a:p>
          <a:endParaRPr lang="en-US"/>
        </a:p>
      </dgm:t>
    </dgm:pt>
    <dgm:pt modelId="{E402493C-2317-4702-8256-53756FCCF9FA}" type="sibTrans" cxnId="{01411FC8-74A6-4F6F-BFA2-89E3830FF9D8}">
      <dgm:prSet/>
      <dgm:spPr/>
      <dgm:t>
        <a:bodyPr/>
        <a:lstStyle/>
        <a:p>
          <a:endParaRPr lang="en-US"/>
        </a:p>
      </dgm:t>
    </dgm:pt>
    <dgm:pt modelId="{8A6B12E7-7870-4415-89C3-8F61FA4CE367}">
      <dgm:prSet/>
      <dgm:spPr/>
      <dgm:t>
        <a:bodyPr/>
        <a:lstStyle/>
        <a:p>
          <a:pPr rtl="0"/>
          <a:r>
            <a:rPr lang="en-US"/>
            <a:t>Lean manufacturing</a:t>
          </a:r>
        </a:p>
      </dgm:t>
    </dgm:pt>
    <dgm:pt modelId="{BA7A4545-0772-4CB2-A84A-46991463BCEC}" type="parTrans" cxnId="{C08162DA-ABA2-4D6D-B3F1-4A92F68DEDB4}">
      <dgm:prSet/>
      <dgm:spPr/>
      <dgm:t>
        <a:bodyPr/>
        <a:lstStyle/>
        <a:p>
          <a:endParaRPr lang="en-US"/>
        </a:p>
      </dgm:t>
    </dgm:pt>
    <dgm:pt modelId="{3F6E4062-68EB-4745-8882-0694F629C310}" type="sibTrans" cxnId="{C08162DA-ABA2-4D6D-B3F1-4A92F68DEDB4}">
      <dgm:prSet/>
      <dgm:spPr/>
      <dgm:t>
        <a:bodyPr/>
        <a:lstStyle/>
        <a:p>
          <a:endParaRPr lang="en-US"/>
        </a:p>
      </dgm:t>
    </dgm:pt>
    <dgm:pt modelId="{D9FCA463-0A37-411B-A688-94620B3403B2}">
      <dgm:prSet/>
      <dgm:spPr/>
      <dgm:t>
        <a:bodyPr/>
        <a:lstStyle/>
        <a:p>
          <a:pPr rtl="0"/>
          <a:r>
            <a:rPr lang="en-US"/>
            <a:t>A means of achieving high levels of customer service with minimal inventory investment</a:t>
          </a:r>
        </a:p>
      </dgm:t>
    </dgm:pt>
    <dgm:pt modelId="{29052E3F-D304-4BAB-A19D-342CA61CD834}" type="parTrans" cxnId="{13A26BA8-B6DD-4A7B-8341-8326C3178AAC}">
      <dgm:prSet/>
      <dgm:spPr/>
      <dgm:t>
        <a:bodyPr/>
        <a:lstStyle/>
        <a:p>
          <a:endParaRPr lang="en-US"/>
        </a:p>
      </dgm:t>
    </dgm:pt>
    <dgm:pt modelId="{72B76ECE-312E-4E3D-AF68-6036A08F94E9}" type="sibTrans" cxnId="{13A26BA8-B6DD-4A7B-8341-8326C3178AAC}">
      <dgm:prSet/>
      <dgm:spPr/>
      <dgm:t>
        <a:bodyPr/>
        <a:lstStyle/>
        <a:p>
          <a:endParaRPr lang="en-US"/>
        </a:p>
      </dgm:t>
    </dgm:pt>
    <dgm:pt modelId="{8D522179-61C3-4174-93CC-88710E985377}" type="pres">
      <dgm:prSet presAssocID="{248AD94D-CBC8-44CF-A200-B7BA4D080602}" presName="linear" presStyleCnt="0">
        <dgm:presLayoutVars>
          <dgm:dir/>
          <dgm:animLvl val="lvl"/>
          <dgm:resizeHandles val="exact"/>
        </dgm:presLayoutVars>
      </dgm:prSet>
      <dgm:spPr/>
    </dgm:pt>
    <dgm:pt modelId="{6F7FA48F-F98C-43FE-8066-0DEF08B00D3D}" type="pres">
      <dgm:prSet presAssocID="{1BEF515C-4D4C-4160-88A8-6161088334A7}" presName="parentLin" presStyleCnt="0"/>
      <dgm:spPr/>
    </dgm:pt>
    <dgm:pt modelId="{B439C7E7-39C5-4B91-AFEF-3ED7A1DCE34E}" type="pres">
      <dgm:prSet presAssocID="{1BEF515C-4D4C-4160-88A8-6161088334A7}" presName="parentLeftMargin" presStyleLbl="node1" presStyleIdx="0" presStyleCnt="3"/>
      <dgm:spPr/>
    </dgm:pt>
    <dgm:pt modelId="{4C69AC89-DCEC-4C84-86BA-484A2914B190}" type="pres">
      <dgm:prSet presAssocID="{1BEF515C-4D4C-4160-88A8-6161088334A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3AC38A6-A7D6-47C8-9D94-DC8773B26568}" type="pres">
      <dgm:prSet presAssocID="{1BEF515C-4D4C-4160-88A8-6161088334A7}" presName="negativeSpace" presStyleCnt="0"/>
      <dgm:spPr/>
    </dgm:pt>
    <dgm:pt modelId="{0876FCCB-D5A8-4AA2-972E-D93982173B45}" type="pres">
      <dgm:prSet presAssocID="{1BEF515C-4D4C-4160-88A8-6161088334A7}" presName="childText" presStyleLbl="conFgAcc1" presStyleIdx="0" presStyleCnt="3">
        <dgm:presLayoutVars>
          <dgm:bulletEnabled val="1"/>
        </dgm:presLayoutVars>
      </dgm:prSet>
      <dgm:spPr/>
    </dgm:pt>
    <dgm:pt modelId="{383988C4-E02B-4914-8C9C-81386BDDE24C}" type="pres">
      <dgm:prSet presAssocID="{C311FAE9-C3C3-4B40-8D0F-A492AB279B9B}" presName="spaceBetweenRectangles" presStyleCnt="0"/>
      <dgm:spPr/>
    </dgm:pt>
    <dgm:pt modelId="{F6FEAF36-7DE7-4A92-90D9-FBF5DDBB01D9}" type="pres">
      <dgm:prSet presAssocID="{2FA2FDA7-8F8D-4F64-9183-5C6EC6D08CCE}" presName="parentLin" presStyleCnt="0"/>
      <dgm:spPr/>
    </dgm:pt>
    <dgm:pt modelId="{65407AE6-663A-4DF7-9209-66C76849E426}" type="pres">
      <dgm:prSet presAssocID="{2FA2FDA7-8F8D-4F64-9183-5C6EC6D08CCE}" presName="parentLeftMargin" presStyleLbl="node1" presStyleIdx="0" presStyleCnt="3"/>
      <dgm:spPr/>
    </dgm:pt>
    <dgm:pt modelId="{31DB4331-D150-499C-8BB4-D83CE80C74A4}" type="pres">
      <dgm:prSet presAssocID="{2FA2FDA7-8F8D-4F64-9183-5C6EC6D08CC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F43C906-0F59-4560-9664-BB1D0D9661C2}" type="pres">
      <dgm:prSet presAssocID="{2FA2FDA7-8F8D-4F64-9183-5C6EC6D08CCE}" presName="negativeSpace" presStyleCnt="0"/>
      <dgm:spPr/>
    </dgm:pt>
    <dgm:pt modelId="{5ACE161D-6478-4ABD-9262-6394CA1E78B3}" type="pres">
      <dgm:prSet presAssocID="{2FA2FDA7-8F8D-4F64-9183-5C6EC6D08CCE}" presName="childText" presStyleLbl="conFgAcc1" presStyleIdx="1" presStyleCnt="3">
        <dgm:presLayoutVars>
          <dgm:bulletEnabled val="1"/>
        </dgm:presLayoutVars>
      </dgm:prSet>
      <dgm:spPr/>
    </dgm:pt>
    <dgm:pt modelId="{CCDD8B39-F1F7-461B-BAE3-B68A0780DDB6}" type="pres">
      <dgm:prSet presAssocID="{6F77B4A6-ACBB-4F10-8DE5-5A5D70AD83C2}" presName="spaceBetweenRectangles" presStyleCnt="0"/>
      <dgm:spPr/>
    </dgm:pt>
    <dgm:pt modelId="{710A4FDD-DD43-4B78-9D8E-88B07B74623D}" type="pres">
      <dgm:prSet presAssocID="{8A6B12E7-7870-4415-89C3-8F61FA4CE367}" presName="parentLin" presStyleCnt="0"/>
      <dgm:spPr/>
    </dgm:pt>
    <dgm:pt modelId="{973089D8-1747-4804-B6B7-B1CD1BB91AE9}" type="pres">
      <dgm:prSet presAssocID="{8A6B12E7-7870-4415-89C3-8F61FA4CE367}" presName="parentLeftMargin" presStyleLbl="node1" presStyleIdx="1" presStyleCnt="3"/>
      <dgm:spPr/>
    </dgm:pt>
    <dgm:pt modelId="{C3A4A781-1956-4988-81A7-9468BCE84741}" type="pres">
      <dgm:prSet presAssocID="{8A6B12E7-7870-4415-89C3-8F61FA4CE36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199688D-2DB1-4161-A60D-2D9C1E477068}" type="pres">
      <dgm:prSet presAssocID="{8A6B12E7-7870-4415-89C3-8F61FA4CE367}" presName="negativeSpace" presStyleCnt="0"/>
      <dgm:spPr/>
    </dgm:pt>
    <dgm:pt modelId="{2AF88069-8C5D-4E8E-A3D3-065383212AFE}" type="pres">
      <dgm:prSet presAssocID="{8A6B12E7-7870-4415-89C3-8F61FA4CE36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1411FC8-74A6-4F6F-BFA2-89E3830FF9D8}" srcId="{2FA2FDA7-8F8D-4F64-9183-5C6EC6D08CCE}" destId="{682C15ED-B023-4DF3-9FFA-ACC1E7CA5921}" srcOrd="0" destOrd="0" parTransId="{1FEF4241-281C-4EDF-AD34-D90E8A8F824D}" sibTransId="{E402493C-2317-4702-8256-53756FCCF9FA}"/>
    <dgm:cxn modelId="{F1C6FC0D-5119-4736-B916-4CFDB03F035C}" srcId="{248AD94D-CBC8-44CF-A200-B7BA4D080602}" destId="{2FA2FDA7-8F8D-4F64-9183-5C6EC6D08CCE}" srcOrd="1" destOrd="0" parTransId="{7D8D5047-E0D6-4437-9452-4DAB0EE65934}" sibTransId="{6F77B4A6-ACBB-4F10-8DE5-5A5D70AD83C2}"/>
    <dgm:cxn modelId="{51B2D268-53B9-49DB-A4CB-E7F96973CA6C}" type="presOf" srcId="{2FA2FDA7-8F8D-4F64-9183-5C6EC6D08CCE}" destId="{65407AE6-663A-4DF7-9209-66C76849E426}" srcOrd="0" destOrd="0" presId="urn:microsoft.com/office/officeart/2005/8/layout/list1"/>
    <dgm:cxn modelId="{13A26BA8-B6DD-4A7B-8341-8326C3178AAC}" srcId="{8A6B12E7-7870-4415-89C3-8F61FA4CE367}" destId="{D9FCA463-0A37-411B-A688-94620B3403B2}" srcOrd="0" destOrd="0" parTransId="{29052E3F-D304-4BAB-A19D-342CA61CD834}" sibTransId="{72B76ECE-312E-4E3D-AF68-6036A08F94E9}"/>
    <dgm:cxn modelId="{2E77BA24-2536-485E-B471-7ED63BB14723}" type="presOf" srcId="{682C15ED-B023-4DF3-9FFA-ACC1E7CA5921}" destId="{5ACE161D-6478-4ABD-9262-6394CA1E78B3}" srcOrd="0" destOrd="0" presId="urn:microsoft.com/office/officeart/2005/8/layout/list1"/>
    <dgm:cxn modelId="{97D1EC6A-19CE-4156-8816-886E8A786DED}" type="presOf" srcId="{1BEF515C-4D4C-4160-88A8-6161088334A7}" destId="{B439C7E7-39C5-4B91-AFEF-3ED7A1DCE34E}" srcOrd="0" destOrd="0" presId="urn:microsoft.com/office/officeart/2005/8/layout/list1"/>
    <dgm:cxn modelId="{E93CB8D2-C50A-46AA-9F5D-E99E150F803F}" type="presOf" srcId="{8A6B12E7-7870-4415-89C3-8F61FA4CE367}" destId="{973089D8-1747-4804-B6B7-B1CD1BB91AE9}" srcOrd="0" destOrd="0" presId="urn:microsoft.com/office/officeart/2005/8/layout/list1"/>
    <dgm:cxn modelId="{5975EF1F-8EAE-44B3-AEDF-0959EBDDDD30}" type="presOf" srcId="{1BEF515C-4D4C-4160-88A8-6161088334A7}" destId="{4C69AC89-DCEC-4C84-86BA-484A2914B190}" srcOrd="1" destOrd="0" presId="urn:microsoft.com/office/officeart/2005/8/layout/list1"/>
    <dgm:cxn modelId="{D2261094-26E6-42D7-A23F-3819689CC8E9}" srcId="{1BEF515C-4D4C-4160-88A8-6161088334A7}" destId="{E71E4449-BF1F-45DD-B22D-86417E7162DF}" srcOrd="0" destOrd="0" parTransId="{B07D6DEA-B949-4B26-95CE-4D05FEAD1340}" sibTransId="{A5A99F54-B499-4B56-8975-CA8E6F22C0CB}"/>
    <dgm:cxn modelId="{C08162DA-ABA2-4D6D-B3F1-4A92F68DEDB4}" srcId="{248AD94D-CBC8-44CF-A200-B7BA4D080602}" destId="{8A6B12E7-7870-4415-89C3-8F61FA4CE367}" srcOrd="2" destOrd="0" parTransId="{BA7A4545-0772-4CB2-A84A-46991463BCEC}" sibTransId="{3F6E4062-68EB-4745-8882-0694F629C310}"/>
    <dgm:cxn modelId="{79C5A38F-6129-4B74-B3FF-D61A620BCDEA}" srcId="{248AD94D-CBC8-44CF-A200-B7BA4D080602}" destId="{1BEF515C-4D4C-4160-88A8-6161088334A7}" srcOrd="0" destOrd="0" parTransId="{47A6FE29-5D4E-4D1D-9A60-5BBBD53398A8}" sibTransId="{C311FAE9-C3C3-4B40-8D0F-A492AB279B9B}"/>
    <dgm:cxn modelId="{EDE8BA8F-3A21-4B83-A896-9200651DE44A}" type="presOf" srcId="{2FA2FDA7-8F8D-4F64-9183-5C6EC6D08CCE}" destId="{31DB4331-D150-499C-8BB4-D83CE80C74A4}" srcOrd="1" destOrd="0" presId="urn:microsoft.com/office/officeart/2005/8/layout/list1"/>
    <dgm:cxn modelId="{D593F65B-9A9C-4FF7-8B1E-FE84C336C962}" type="presOf" srcId="{248AD94D-CBC8-44CF-A200-B7BA4D080602}" destId="{8D522179-61C3-4174-93CC-88710E985377}" srcOrd="0" destOrd="0" presId="urn:microsoft.com/office/officeart/2005/8/layout/list1"/>
    <dgm:cxn modelId="{81152A7A-4D59-425F-9300-667BC58D3D5D}" type="presOf" srcId="{D9FCA463-0A37-411B-A688-94620B3403B2}" destId="{2AF88069-8C5D-4E8E-A3D3-065383212AFE}" srcOrd="0" destOrd="0" presId="urn:microsoft.com/office/officeart/2005/8/layout/list1"/>
    <dgm:cxn modelId="{03628F5A-3C2D-48A9-AF46-33D5F4D353C2}" type="presOf" srcId="{E71E4449-BF1F-45DD-B22D-86417E7162DF}" destId="{0876FCCB-D5A8-4AA2-972E-D93982173B45}" srcOrd="0" destOrd="0" presId="urn:microsoft.com/office/officeart/2005/8/layout/list1"/>
    <dgm:cxn modelId="{F89FB3BB-4531-44A9-BFA0-51CB1B79DBEE}" type="presOf" srcId="{8A6B12E7-7870-4415-89C3-8F61FA4CE367}" destId="{C3A4A781-1956-4988-81A7-9468BCE84741}" srcOrd="1" destOrd="0" presId="urn:microsoft.com/office/officeart/2005/8/layout/list1"/>
    <dgm:cxn modelId="{518C14C1-F5BC-4683-B9AC-9CB090AAE9C7}" type="presParOf" srcId="{8D522179-61C3-4174-93CC-88710E985377}" destId="{6F7FA48F-F98C-43FE-8066-0DEF08B00D3D}" srcOrd="0" destOrd="0" presId="urn:microsoft.com/office/officeart/2005/8/layout/list1"/>
    <dgm:cxn modelId="{82D23311-2B33-4B5D-8D55-AD2BE23F2704}" type="presParOf" srcId="{6F7FA48F-F98C-43FE-8066-0DEF08B00D3D}" destId="{B439C7E7-39C5-4B91-AFEF-3ED7A1DCE34E}" srcOrd="0" destOrd="0" presId="urn:microsoft.com/office/officeart/2005/8/layout/list1"/>
    <dgm:cxn modelId="{7D9D08A9-ABBA-4697-9138-EDA63AC24914}" type="presParOf" srcId="{6F7FA48F-F98C-43FE-8066-0DEF08B00D3D}" destId="{4C69AC89-DCEC-4C84-86BA-484A2914B190}" srcOrd="1" destOrd="0" presId="urn:microsoft.com/office/officeart/2005/8/layout/list1"/>
    <dgm:cxn modelId="{EEAAD9D6-F64E-4BEA-B701-B8CE78ACB597}" type="presParOf" srcId="{8D522179-61C3-4174-93CC-88710E985377}" destId="{63AC38A6-A7D6-47C8-9D94-DC8773B26568}" srcOrd="1" destOrd="0" presId="urn:microsoft.com/office/officeart/2005/8/layout/list1"/>
    <dgm:cxn modelId="{C3326F85-F176-4290-A70C-91F4C11D7F04}" type="presParOf" srcId="{8D522179-61C3-4174-93CC-88710E985377}" destId="{0876FCCB-D5A8-4AA2-972E-D93982173B45}" srcOrd="2" destOrd="0" presId="urn:microsoft.com/office/officeart/2005/8/layout/list1"/>
    <dgm:cxn modelId="{2D7729D5-FF30-4212-8B0B-70161C80E723}" type="presParOf" srcId="{8D522179-61C3-4174-93CC-88710E985377}" destId="{383988C4-E02B-4914-8C9C-81386BDDE24C}" srcOrd="3" destOrd="0" presId="urn:microsoft.com/office/officeart/2005/8/layout/list1"/>
    <dgm:cxn modelId="{83AEB832-B674-44D1-9930-5282EC1549D2}" type="presParOf" srcId="{8D522179-61C3-4174-93CC-88710E985377}" destId="{F6FEAF36-7DE7-4A92-90D9-FBF5DDBB01D9}" srcOrd="4" destOrd="0" presId="urn:microsoft.com/office/officeart/2005/8/layout/list1"/>
    <dgm:cxn modelId="{AB410D45-B449-4A75-8D6B-2F8058171957}" type="presParOf" srcId="{F6FEAF36-7DE7-4A92-90D9-FBF5DDBB01D9}" destId="{65407AE6-663A-4DF7-9209-66C76849E426}" srcOrd="0" destOrd="0" presId="urn:microsoft.com/office/officeart/2005/8/layout/list1"/>
    <dgm:cxn modelId="{7ADD8BF0-96D3-462C-AB43-254C126E94D4}" type="presParOf" srcId="{F6FEAF36-7DE7-4A92-90D9-FBF5DDBB01D9}" destId="{31DB4331-D150-499C-8BB4-D83CE80C74A4}" srcOrd="1" destOrd="0" presId="urn:microsoft.com/office/officeart/2005/8/layout/list1"/>
    <dgm:cxn modelId="{AEFF0E1D-AA4B-4F90-870E-0D96B4EA8058}" type="presParOf" srcId="{8D522179-61C3-4174-93CC-88710E985377}" destId="{FF43C906-0F59-4560-9664-BB1D0D9661C2}" srcOrd="5" destOrd="0" presId="urn:microsoft.com/office/officeart/2005/8/layout/list1"/>
    <dgm:cxn modelId="{34C1BB2B-E01B-4058-AD80-A8AF046A14C8}" type="presParOf" srcId="{8D522179-61C3-4174-93CC-88710E985377}" destId="{5ACE161D-6478-4ABD-9262-6394CA1E78B3}" srcOrd="6" destOrd="0" presId="urn:microsoft.com/office/officeart/2005/8/layout/list1"/>
    <dgm:cxn modelId="{D791D23B-2BCD-4178-A6A1-CB49DEC6A763}" type="presParOf" srcId="{8D522179-61C3-4174-93CC-88710E985377}" destId="{CCDD8B39-F1F7-461B-BAE3-B68A0780DDB6}" srcOrd="7" destOrd="0" presId="urn:microsoft.com/office/officeart/2005/8/layout/list1"/>
    <dgm:cxn modelId="{E8BE7180-B8BE-43F0-B19D-EBA2CA952917}" type="presParOf" srcId="{8D522179-61C3-4174-93CC-88710E985377}" destId="{710A4FDD-DD43-4B78-9D8E-88B07B74623D}" srcOrd="8" destOrd="0" presId="urn:microsoft.com/office/officeart/2005/8/layout/list1"/>
    <dgm:cxn modelId="{F25657B7-8540-4347-B2E2-EA18482E190A}" type="presParOf" srcId="{710A4FDD-DD43-4B78-9D8E-88B07B74623D}" destId="{973089D8-1747-4804-B6B7-B1CD1BB91AE9}" srcOrd="0" destOrd="0" presId="urn:microsoft.com/office/officeart/2005/8/layout/list1"/>
    <dgm:cxn modelId="{421BB7B0-C748-4695-A616-1E28CF220084}" type="presParOf" srcId="{710A4FDD-DD43-4B78-9D8E-88B07B74623D}" destId="{C3A4A781-1956-4988-81A7-9468BCE84741}" srcOrd="1" destOrd="0" presId="urn:microsoft.com/office/officeart/2005/8/layout/list1"/>
    <dgm:cxn modelId="{7BB457BD-C64B-4C31-92B2-43FFC615E7AF}" type="presParOf" srcId="{8D522179-61C3-4174-93CC-88710E985377}" destId="{F199688D-2DB1-4161-A60D-2D9C1E477068}" srcOrd="9" destOrd="0" presId="urn:microsoft.com/office/officeart/2005/8/layout/list1"/>
    <dgm:cxn modelId="{75082964-E7BD-4DBC-B320-A20F2A7DDFB4}" type="presParOf" srcId="{8D522179-61C3-4174-93CC-88710E985377}" destId="{2AF88069-8C5D-4E8E-A3D3-065383212AF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BC52DB-A01D-4DB6-9536-63DD1EECE4B2}" type="doc">
      <dgm:prSet loTypeId="urn:microsoft.com/office/officeart/2005/8/layout/list1" loCatId="list" qsTypeId="urn:microsoft.com/office/officeart/2005/8/quickstyle/simple1#22" qsCatId="simple" csTypeId="urn:microsoft.com/office/officeart/2005/8/colors/accent1_2#22" csCatId="accent1" phldr="1"/>
      <dgm:spPr/>
      <dgm:t>
        <a:bodyPr/>
        <a:lstStyle/>
        <a:p>
          <a:endParaRPr lang="en-US"/>
        </a:p>
      </dgm:t>
    </dgm:pt>
    <dgm:pt modelId="{18634488-EA53-4EC3-9616-5AF1A78569DF}">
      <dgm:prSet phldrT="[Text]"/>
      <dgm:spPr/>
      <dgm:t>
        <a:bodyPr/>
        <a:lstStyle/>
        <a:p>
          <a:r>
            <a:rPr lang="en-US" dirty="0"/>
            <a:t>Make-to-Stock</a:t>
          </a:r>
        </a:p>
      </dgm:t>
    </dgm:pt>
    <dgm:pt modelId="{D2ACB60E-9987-40B4-AB6D-8C7B6B9D4F8C}" type="parTrans" cxnId="{49DC90EB-CDBD-4787-8068-D5EA1176101A}">
      <dgm:prSet/>
      <dgm:spPr/>
      <dgm:t>
        <a:bodyPr/>
        <a:lstStyle/>
        <a:p>
          <a:endParaRPr lang="en-US"/>
        </a:p>
      </dgm:t>
    </dgm:pt>
    <dgm:pt modelId="{39395BCD-DA7D-46CE-873C-6CF20E466413}" type="sibTrans" cxnId="{49DC90EB-CDBD-4787-8068-D5EA1176101A}">
      <dgm:prSet/>
      <dgm:spPr/>
      <dgm:t>
        <a:bodyPr/>
        <a:lstStyle/>
        <a:p>
          <a:endParaRPr lang="en-US"/>
        </a:p>
      </dgm:t>
    </dgm:pt>
    <dgm:pt modelId="{655E046F-1437-4E29-BBF5-CB6B967EE2FD}">
      <dgm:prSet phldrT="[Text]"/>
      <dgm:spPr/>
      <dgm:t>
        <a:bodyPr/>
        <a:lstStyle/>
        <a:p>
          <a:r>
            <a:rPr lang="en-US" dirty="0"/>
            <a:t>Assemble-to-Order</a:t>
          </a:r>
        </a:p>
      </dgm:t>
    </dgm:pt>
    <dgm:pt modelId="{A5C8D163-F856-44D0-BF02-15F42986946D}" type="parTrans" cxnId="{888DD127-B62B-4145-AC48-30715D85FBBE}">
      <dgm:prSet/>
      <dgm:spPr/>
      <dgm:t>
        <a:bodyPr/>
        <a:lstStyle/>
        <a:p>
          <a:endParaRPr lang="en-US"/>
        </a:p>
      </dgm:t>
    </dgm:pt>
    <dgm:pt modelId="{7CA4E72E-C36C-4B91-A669-0025CC9F413F}" type="sibTrans" cxnId="{888DD127-B62B-4145-AC48-30715D85FBBE}">
      <dgm:prSet/>
      <dgm:spPr/>
      <dgm:t>
        <a:bodyPr/>
        <a:lstStyle/>
        <a:p>
          <a:endParaRPr lang="en-US"/>
        </a:p>
      </dgm:t>
    </dgm:pt>
    <dgm:pt modelId="{7B86B7E4-BECA-4FC1-9A6C-5E64D0F9A475}">
      <dgm:prSet phldrT="[Text]"/>
      <dgm:spPr/>
      <dgm:t>
        <a:bodyPr/>
        <a:lstStyle/>
        <a:p>
          <a:r>
            <a:rPr lang="en-US" dirty="0"/>
            <a:t>Make-to-Order</a:t>
          </a:r>
        </a:p>
      </dgm:t>
    </dgm:pt>
    <dgm:pt modelId="{0F34D2A6-D005-4215-939B-45E9EACB86BB}" type="parTrans" cxnId="{12B754DC-AA59-46CF-861F-33DD0D4BEF1F}">
      <dgm:prSet/>
      <dgm:spPr/>
      <dgm:t>
        <a:bodyPr/>
        <a:lstStyle/>
        <a:p>
          <a:endParaRPr lang="en-US"/>
        </a:p>
      </dgm:t>
    </dgm:pt>
    <dgm:pt modelId="{CFDE9F28-7F0D-4A11-9D35-D7852C79BEE5}" type="sibTrans" cxnId="{12B754DC-AA59-46CF-861F-33DD0D4BEF1F}">
      <dgm:prSet/>
      <dgm:spPr/>
      <dgm:t>
        <a:bodyPr/>
        <a:lstStyle/>
        <a:p>
          <a:endParaRPr lang="en-US"/>
        </a:p>
      </dgm:t>
    </dgm:pt>
    <dgm:pt modelId="{D49D7DCA-4C81-4C27-8D0B-22B8C6A948A6}">
      <dgm:prSet phldrT="[Text]"/>
      <dgm:spPr/>
      <dgm:t>
        <a:bodyPr/>
        <a:lstStyle/>
        <a:p>
          <a:r>
            <a:rPr lang="en-US" dirty="0"/>
            <a:t>Engineer-to-Order</a:t>
          </a:r>
        </a:p>
      </dgm:t>
    </dgm:pt>
    <dgm:pt modelId="{CA18A0D7-0922-4D55-B936-127AEB78D7BD}" type="parTrans" cxnId="{3013D82C-166C-4FF3-A58A-C4757B3E37E8}">
      <dgm:prSet/>
      <dgm:spPr/>
      <dgm:t>
        <a:bodyPr/>
        <a:lstStyle/>
        <a:p>
          <a:endParaRPr lang="en-US"/>
        </a:p>
      </dgm:t>
    </dgm:pt>
    <dgm:pt modelId="{7AD1F853-ECC1-4E11-9615-BBB685271E01}" type="sibTrans" cxnId="{3013D82C-166C-4FF3-A58A-C4757B3E37E8}">
      <dgm:prSet/>
      <dgm:spPr/>
      <dgm:t>
        <a:bodyPr/>
        <a:lstStyle/>
        <a:p>
          <a:endParaRPr lang="en-US"/>
        </a:p>
      </dgm:t>
    </dgm:pt>
    <dgm:pt modelId="{44AEADDA-2D45-405B-8522-870422AE7299}">
      <dgm:prSet phldrT="[Text]"/>
      <dgm:spPr/>
      <dgm:t>
        <a:bodyPr/>
        <a:lstStyle/>
        <a:p>
          <a:r>
            <a:rPr lang="en-US" dirty="0"/>
            <a:t>Serve customers from finished goods inventory</a:t>
          </a:r>
        </a:p>
      </dgm:t>
    </dgm:pt>
    <dgm:pt modelId="{25B38FD9-16CC-4645-8A2B-6EC467206DF4}" type="parTrans" cxnId="{EB14AE5E-D322-49E6-9C51-7357FFDF75ED}">
      <dgm:prSet/>
      <dgm:spPr/>
      <dgm:t>
        <a:bodyPr/>
        <a:lstStyle/>
        <a:p>
          <a:endParaRPr lang="en-US"/>
        </a:p>
      </dgm:t>
    </dgm:pt>
    <dgm:pt modelId="{D03D9DE4-596E-4F1F-BEC1-D5458C905492}" type="sibTrans" cxnId="{EB14AE5E-D322-49E6-9C51-7357FFDF75ED}">
      <dgm:prSet/>
      <dgm:spPr/>
      <dgm:t>
        <a:bodyPr/>
        <a:lstStyle/>
        <a:p>
          <a:endParaRPr lang="en-US"/>
        </a:p>
      </dgm:t>
    </dgm:pt>
    <dgm:pt modelId="{1CF22BD1-7EE6-4E3E-AD23-EA5F67C22613}">
      <dgm:prSet phldrT="[Text]"/>
      <dgm:spPr/>
      <dgm:t>
        <a:bodyPr/>
        <a:lstStyle/>
        <a:p>
          <a:r>
            <a:rPr lang="en-US" dirty="0"/>
            <a:t>Combine a number of preassembled modules to meet a customer’s specifications</a:t>
          </a:r>
        </a:p>
      </dgm:t>
    </dgm:pt>
    <dgm:pt modelId="{A79E9C22-1161-4C4B-8566-85277121FAD8}" type="parTrans" cxnId="{9006373F-7200-4C1D-980A-403A014B2043}">
      <dgm:prSet/>
      <dgm:spPr/>
      <dgm:t>
        <a:bodyPr/>
        <a:lstStyle/>
        <a:p>
          <a:endParaRPr lang="en-US"/>
        </a:p>
      </dgm:t>
    </dgm:pt>
    <dgm:pt modelId="{518910C4-55DD-4856-BD5A-235DF05E4178}" type="sibTrans" cxnId="{9006373F-7200-4C1D-980A-403A014B2043}">
      <dgm:prSet/>
      <dgm:spPr/>
      <dgm:t>
        <a:bodyPr/>
        <a:lstStyle/>
        <a:p>
          <a:endParaRPr lang="en-US"/>
        </a:p>
      </dgm:t>
    </dgm:pt>
    <dgm:pt modelId="{93560596-29E8-4C0F-8050-CD1E5086F597}">
      <dgm:prSet phldrT="[Text]"/>
      <dgm:spPr/>
      <dgm:t>
        <a:bodyPr/>
        <a:lstStyle/>
        <a:p>
          <a:r>
            <a:rPr lang="en-US" dirty="0"/>
            <a:t>Make the customer’s product from raw materials, parts, and components</a:t>
          </a:r>
        </a:p>
      </dgm:t>
    </dgm:pt>
    <dgm:pt modelId="{0F51A19B-1841-4C11-8986-C48A067801BD}" type="parTrans" cxnId="{C691C486-BFFD-4974-8D19-5A0BAAEB79B4}">
      <dgm:prSet/>
      <dgm:spPr/>
      <dgm:t>
        <a:bodyPr/>
        <a:lstStyle/>
        <a:p>
          <a:endParaRPr lang="en-US"/>
        </a:p>
      </dgm:t>
    </dgm:pt>
    <dgm:pt modelId="{8E57B3DC-7B47-4E7E-9323-3994A0ED9269}" type="sibTrans" cxnId="{C691C486-BFFD-4974-8D19-5A0BAAEB79B4}">
      <dgm:prSet/>
      <dgm:spPr/>
      <dgm:t>
        <a:bodyPr/>
        <a:lstStyle/>
        <a:p>
          <a:endParaRPr lang="en-US"/>
        </a:p>
      </dgm:t>
    </dgm:pt>
    <dgm:pt modelId="{72D2721C-E66B-4056-AD30-026877FD34C0}">
      <dgm:prSet phldrT="[Text]"/>
      <dgm:spPr/>
      <dgm:t>
        <a:bodyPr/>
        <a:lstStyle/>
        <a:p>
          <a:r>
            <a:rPr lang="en-US" dirty="0"/>
            <a:t>Work with the customer to design and then make the product</a:t>
          </a:r>
        </a:p>
      </dgm:t>
    </dgm:pt>
    <dgm:pt modelId="{0B6047B9-7E58-4ABD-826F-3D569BF60F5B}" type="parTrans" cxnId="{04E41724-346E-4086-B4CF-A1CED92E88E0}">
      <dgm:prSet/>
      <dgm:spPr/>
      <dgm:t>
        <a:bodyPr/>
        <a:lstStyle/>
        <a:p>
          <a:endParaRPr lang="en-US"/>
        </a:p>
      </dgm:t>
    </dgm:pt>
    <dgm:pt modelId="{A530B07A-9308-49F5-8E23-9478B9EA3575}" type="sibTrans" cxnId="{04E41724-346E-4086-B4CF-A1CED92E88E0}">
      <dgm:prSet/>
      <dgm:spPr/>
      <dgm:t>
        <a:bodyPr/>
        <a:lstStyle/>
        <a:p>
          <a:endParaRPr lang="en-US"/>
        </a:p>
      </dgm:t>
    </dgm:pt>
    <dgm:pt modelId="{945B4524-ED66-4792-A004-A76B8AF18D76}" type="pres">
      <dgm:prSet presAssocID="{A6BC52DB-A01D-4DB6-9536-63DD1EECE4B2}" presName="linear" presStyleCnt="0">
        <dgm:presLayoutVars>
          <dgm:dir/>
          <dgm:animLvl val="lvl"/>
          <dgm:resizeHandles val="exact"/>
        </dgm:presLayoutVars>
      </dgm:prSet>
      <dgm:spPr/>
    </dgm:pt>
    <dgm:pt modelId="{7F6A0418-CEA4-4DAC-9F9D-55D3691FE706}" type="pres">
      <dgm:prSet presAssocID="{18634488-EA53-4EC3-9616-5AF1A78569DF}" presName="parentLin" presStyleCnt="0"/>
      <dgm:spPr/>
    </dgm:pt>
    <dgm:pt modelId="{6F4336E1-3E05-48C0-BBE9-F1EA2F6BAD2E}" type="pres">
      <dgm:prSet presAssocID="{18634488-EA53-4EC3-9616-5AF1A78569DF}" presName="parentLeftMargin" presStyleLbl="node1" presStyleIdx="0" presStyleCnt="4"/>
      <dgm:spPr/>
    </dgm:pt>
    <dgm:pt modelId="{1E4D05EF-13D3-422E-A9FC-D51EECB78AC0}" type="pres">
      <dgm:prSet presAssocID="{18634488-EA53-4EC3-9616-5AF1A78569D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FE4F373-1DBC-453E-B222-A77EBBE8D52C}" type="pres">
      <dgm:prSet presAssocID="{18634488-EA53-4EC3-9616-5AF1A78569DF}" presName="negativeSpace" presStyleCnt="0"/>
      <dgm:spPr/>
    </dgm:pt>
    <dgm:pt modelId="{34E4891A-4B84-46F0-B8A8-D1FDE498137E}" type="pres">
      <dgm:prSet presAssocID="{18634488-EA53-4EC3-9616-5AF1A78569DF}" presName="childText" presStyleLbl="conFgAcc1" presStyleIdx="0" presStyleCnt="4">
        <dgm:presLayoutVars>
          <dgm:bulletEnabled val="1"/>
        </dgm:presLayoutVars>
      </dgm:prSet>
      <dgm:spPr/>
    </dgm:pt>
    <dgm:pt modelId="{D6FBA377-E798-4755-9439-8F5245299508}" type="pres">
      <dgm:prSet presAssocID="{39395BCD-DA7D-46CE-873C-6CF20E466413}" presName="spaceBetweenRectangles" presStyleCnt="0"/>
      <dgm:spPr/>
    </dgm:pt>
    <dgm:pt modelId="{B0EAD0BB-9CB1-4B22-AB83-B12B2229FA26}" type="pres">
      <dgm:prSet presAssocID="{655E046F-1437-4E29-BBF5-CB6B967EE2FD}" presName="parentLin" presStyleCnt="0"/>
      <dgm:spPr/>
    </dgm:pt>
    <dgm:pt modelId="{113F4208-D6E3-4AA9-84DD-04CF1467AD03}" type="pres">
      <dgm:prSet presAssocID="{655E046F-1437-4E29-BBF5-CB6B967EE2FD}" presName="parentLeftMargin" presStyleLbl="node1" presStyleIdx="0" presStyleCnt="4"/>
      <dgm:spPr/>
    </dgm:pt>
    <dgm:pt modelId="{F0EF0262-1C4E-42E4-AE4F-BB787FE04E58}" type="pres">
      <dgm:prSet presAssocID="{655E046F-1437-4E29-BBF5-CB6B967EE2F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316F80A-A8D8-4968-B5AB-3DC9427E9162}" type="pres">
      <dgm:prSet presAssocID="{655E046F-1437-4E29-BBF5-CB6B967EE2FD}" presName="negativeSpace" presStyleCnt="0"/>
      <dgm:spPr/>
    </dgm:pt>
    <dgm:pt modelId="{044B3F71-F7E0-4CF0-9374-8EFB828739F9}" type="pres">
      <dgm:prSet presAssocID="{655E046F-1437-4E29-BBF5-CB6B967EE2FD}" presName="childText" presStyleLbl="conFgAcc1" presStyleIdx="1" presStyleCnt="4">
        <dgm:presLayoutVars>
          <dgm:bulletEnabled val="1"/>
        </dgm:presLayoutVars>
      </dgm:prSet>
      <dgm:spPr/>
    </dgm:pt>
    <dgm:pt modelId="{6F21A05F-3A86-42EF-AD38-C152F72A14B4}" type="pres">
      <dgm:prSet presAssocID="{7CA4E72E-C36C-4B91-A669-0025CC9F413F}" presName="spaceBetweenRectangles" presStyleCnt="0"/>
      <dgm:spPr/>
    </dgm:pt>
    <dgm:pt modelId="{C6CB459A-F9D7-4554-96CC-96057209EA3F}" type="pres">
      <dgm:prSet presAssocID="{7B86B7E4-BECA-4FC1-9A6C-5E64D0F9A475}" presName="parentLin" presStyleCnt="0"/>
      <dgm:spPr/>
    </dgm:pt>
    <dgm:pt modelId="{B92B5E65-8721-4B37-AEC0-11D6382C1DC2}" type="pres">
      <dgm:prSet presAssocID="{7B86B7E4-BECA-4FC1-9A6C-5E64D0F9A475}" presName="parentLeftMargin" presStyleLbl="node1" presStyleIdx="1" presStyleCnt="4"/>
      <dgm:spPr/>
    </dgm:pt>
    <dgm:pt modelId="{BFB7A1CA-477E-4A0D-8BD5-64E5B9DF209D}" type="pres">
      <dgm:prSet presAssocID="{7B86B7E4-BECA-4FC1-9A6C-5E64D0F9A47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91D6F26-37DF-4C29-B5AF-7DFD8495ABAD}" type="pres">
      <dgm:prSet presAssocID="{7B86B7E4-BECA-4FC1-9A6C-5E64D0F9A475}" presName="negativeSpace" presStyleCnt="0"/>
      <dgm:spPr/>
    </dgm:pt>
    <dgm:pt modelId="{FD5173C5-0850-4879-B2DF-5F9525DA89F5}" type="pres">
      <dgm:prSet presAssocID="{7B86B7E4-BECA-4FC1-9A6C-5E64D0F9A475}" presName="childText" presStyleLbl="conFgAcc1" presStyleIdx="2" presStyleCnt="4">
        <dgm:presLayoutVars>
          <dgm:bulletEnabled val="1"/>
        </dgm:presLayoutVars>
      </dgm:prSet>
      <dgm:spPr/>
    </dgm:pt>
    <dgm:pt modelId="{0B86DBBC-4890-4BAC-8597-76FC5EE7C6F9}" type="pres">
      <dgm:prSet presAssocID="{CFDE9F28-7F0D-4A11-9D35-D7852C79BEE5}" presName="spaceBetweenRectangles" presStyleCnt="0"/>
      <dgm:spPr/>
    </dgm:pt>
    <dgm:pt modelId="{62A80672-2D11-484F-B271-58D364BAAA8D}" type="pres">
      <dgm:prSet presAssocID="{D49D7DCA-4C81-4C27-8D0B-22B8C6A948A6}" presName="parentLin" presStyleCnt="0"/>
      <dgm:spPr/>
    </dgm:pt>
    <dgm:pt modelId="{32C3641E-3414-47CE-8D44-657E78E09EB2}" type="pres">
      <dgm:prSet presAssocID="{D49D7DCA-4C81-4C27-8D0B-22B8C6A948A6}" presName="parentLeftMargin" presStyleLbl="node1" presStyleIdx="2" presStyleCnt="4"/>
      <dgm:spPr/>
    </dgm:pt>
    <dgm:pt modelId="{CA81CF62-2811-4B15-AD09-1C066A07C4AF}" type="pres">
      <dgm:prSet presAssocID="{D49D7DCA-4C81-4C27-8D0B-22B8C6A948A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372A488-04A5-4749-B5BE-BB82B640C712}" type="pres">
      <dgm:prSet presAssocID="{D49D7DCA-4C81-4C27-8D0B-22B8C6A948A6}" presName="negativeSpace" presStyleCnt="0"/>
      <dgm:spPr/>
    </dgm:pt>
    <dgm:pt modelId="{C32C9B67-6CFE-46DD-89B2-D48310F6EAD5}" type="pres">
      <dgm:prSet presAssocID="{D49D7DCA-4C81-4C27-8D0B-22B8C6A948A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89EF307-AE73-4E12-98E9-69C379A7E534}" type="presOf" srcId="{72D2721C-E66B-4056-AD30-026877FD34C0}" destId="{C32C9B67-6CFE-46DD-89B2-D48310F6EAD5}" srcOrd="0" destOrd="0" presId="urn:microsoft.com/office/officeart/2005/8/layout/list1"/>
    <dgm:cxn modelId="{9006373F-7200-4C1D-980A-403A014B2043}" srcId="{655E046F-1437-4E29-BBF5-CB6B967EE2FD}" destId="{1CF22BD1-7EE6-4E3E-AD23-EA5F67C22613}" srcOrd="0" destOrd="0" parTransId="{A79E9C22-1161-4C4B-8566-85277121FAD8}" sibTransId="{518910C4-55DD-4856-BD5A-235DF05E4178}"/>
    <dgm:cxn modelId="{4419CD60-F878-4843-BCE6-E4B99B9601BC}" type="presOf" srcId="{D49D7DCA-4C81-4C27-8D0B-22B8C6A948A6}" destId="{32C3641E-3414-47CE-8D44-657E78E09EB2}" srcOrd="0" destOrd="0" presId="urn:microsoft.com/office/officeart/2005/8/layout/list1"/>
    <dgm:cxn modelId="{EC67960C-1061-4BFA-AD3C-BB86F38D521B}" type="presOf" srcId="{D49D7DCA-4C81-4C27-8D0B-22B8C6A948A6}" destId="{CA81CF62-2811-4B15-AD09-1C066A07C4AF}" srcOrd="1" destOrd="0" presId="urn:microsoft.com/office/officeart/2005/8/layout/list1"/>
    <dgm:cxn modelId="{888DD127-B62B-4145-AC48-30715D85FBBE}" srcId="{A6BC52DB-A01D-4DB6-9536-63DD1EECE4B2}" destId="{655E046F-1437-4E29-BBF5-CB6B967EE2FD}" srcOrd="1" destOrd="0" parTransId="{A5C8D163-F856-44D0-BF02-15F42986946D}" sibTransId="{7CA4E72E-C36C-4B91-A669-0025CC9F413F}"/>
    <dgm:cxn modelId="{D6090660-7943-4F3E-9931-BE2B43A4A555}" type="presOf" srcId="{18634488-EA53-4EC3-9616-5AF1A78569DF}" destId="{1E4D05EF-13D3-422E-A9FC-D51EECB78AC0}" srcOrd="1" destOrd="0" presId="urn:microsoft.com/office/officeart/2005/8/layout/list1"/>
    <dgm:cxn modelId="{8B7064A6-E723-457E-A8CF-5018C1665844}" type="presOf" srcId="{93560596-29E8-4C0F-8050-CD1E5086F597}" destId="{FD5173C5-0850-4879-B2DF-5F9525DA89F5}" srcOrd="0" destOrd="0" presId="urn:microsoft.com/office/officeart/2005/8/layout/list1"/>
    <dgm:cxn modelId="{DDBA8C48-7FD5-47D1-B8D4-E535F722EDDC}" type="presOf" srcId="{655E046F-1437-4E29-BBF5-CB6B967EE2FD}" destId="{113F4208-D6E3-4AA9-84DD-04CF1467AD03}" srcOrd="0" destOrd="0" presId="urn:microsoft.com/office/officeart/2005/8/layout/list1"/>
    <dgm:cxn modelId="{5D31EC59-D86E-4F2A-9F70-B7E654D93553}" type="presOf" srcId="{7B86B7E4-BECA-4FC1-9A6C-5E64D0F9A475}" destId="{BFB7A1CA-477E-4A0D-8BD5-64E5B9DF209D}" srcOrd="1" destOrd="0" presId="urn:microsoft.com/office/officeart/2005/8/layout/list1"/>
    <dgm:cxn modelId="{04E41724-346E-4086-B4CF-A1CED92E88E0}" srcId="{D49D7DCA-4C81-4C27-8D0B-22B8C6A948A6}" destId="{72D2721C-E66B-4056-AD30-026877FD34C0}" srcOrd="0" destOrd="0" parTransId="{0B6047B9-7E58-4ABD-826F-3D569BF60F5B}" sibTransId="{A530B07A-9308-49F5-8E23-9478B9EA3575}"/>
    <dgm:cxn modelId="{4C7B33E3-BB24-49A6-B3F5-FC6D27635DFE}" type="presOf" srcId="{655E046F-1437-4E29-BBF5-CB6B967EE2FD}" destId="{F0EF0262-1C4E-42E4-AE4F-BB787FE04E58}" srcOrd="1" destOrd="0" presId="urn:microsoft.com/office/officeart/2005/8/layout/list1"/>
    <dgm:cxn modelId="{12B754DC-AA59-46CF-861F-33DD0D4BEF1F}" srcId="{A6BC52DB-A01D-4DB6-9536-63DD1EECE4B2}" destId="{7B86B7E4-BECA-4FC1-9A6C-5E64D0F9A475}" srcOrd="2" destOrd="0" parTransId="{0F34D2A6-D005-4215-939B-45E9EACB86BB}" sibTransId="{CFDE9F28-7F0D-4A11-9D35-D7852C79BEE5}"/>
    <dgm:cxn modelId="{49DC90EB-CDBD-4787-8068-D5EA1176101A}" srcId="{A6BC52DB-A01D-4DB6-9536-63DD1EECE4B2}" destId="{18634488-EA53-4EC3-9616-5AF1A78569DF}" srcOrd="0" destOrd="0" parTransId="{D2ACB60E-9987-40B4-AB6D-8C7B6B9D4F8C}" sibTransId="{39395BCD-DA7D-46CE-873C-6CF20E466413}"/>
    <dgm:cxn modelId="{3013D82C-166C-4FF3-A58A-C4757B3E37E8}" srcId="{A6BC52DB-A01D-4DB6-9536-63DD1EECE4B2}" destId="{D49D7DCA-4C81-4C27-8D0B-22B8C6A948A6}" srcOrd="3" destOrd="0" parTransId="{CA18A0D7-0922-4D55-B936-127AEB78D7BD}" sibTransId="{7AD1F853-ECC1-4E11-9615-BBB685271E01}"/>
    <dgm:cxn modelId="{C691C486-BFFD-4974-8D19-5A0BAAEB79B4}" srcId="{7B86B7E4-BECA-4FC1-9A6C-5E64D0F9A475}" destId="{93560596-29E8-4C0F-8050-CD1E5086F597}" srcOrd="0" destOrd="0" parTransId="{0F51A19B-1841-4C11-8986-C48A067801BD}" sibTransId="{8E57B3DC-7B47-4E7E-9323-3994A0ED9269}"/>
    <dgm:cxn modelId="{EB14AE5E-D322-49E6-9C51-7357FFDF75ED}" srcId="{18634488-EA53-4EC3-9616-5AF1A78569DF}" destId="{44AEADDA-2D45-405B-8522-870422AE7299}" srcOrd="0" destOrd="0" parTransId="{25B38FD9-16CC-4645-8A2B-6EC467206DF4}" sibTransId="{D03D9DE4-596E-4F1F-BEC1-D5458C905492}"/>
    <dgm:cxn modelId="{A84B1C9C-10F1-474F-A1BF-205B69E55D4A}" type="presOf" srcId="{A6BC52DB-A01D-4DB6-9536-63DD1EECE4B2}" destId="{945B4524-ED66-4792-A004-A76B8AF18D76}" srcOrd="0" destOrd="0" presId="urn:microsoft.com/office/officeart/2005/8/layout/list1"/>
    <dgm:cxn modelId="{C9137B50-CE14-4624-A41B-E37E25FD10A9}" type="presOf" srcId="{18634488-EA53-4EC3-9616-5AF1A78569DF}" destId="{6F4336E1-3E05-48C0-BBE9-F1EA2F6BAD2E}" srcOrd="0" destOrd="0" presId="urn:microsoft.com/office/officeart/2005/8/layout/list1"/>
    <dgm:cxn modelId="{D5DE3177-0DC5-4FBE-B643-4CA2AB663841}" type="presOf" srcId="{44AEADDA-2D45-405B-8522-870422AE7299}" destId="{34E4891A-4B84-46F0-B8A8-D1FDE498137E}" srcOrd="0" destOrd="0" presId="urn:microsoft.com/office/officeart/2005/8/layout/list1"/>
    <dgm:cxn modelId="{8FB929F3-76EA-486F-B550-846F83A8D0CD}" type="presOf" srcId="{1CF22BD1-7EE6-4E3E-AD23-EA5F67C22613}" destId="{044B3F71-F7E0-4CF0-9374-8EFB828739F9}" srcOrd="0" destOrd="0" presId="urn:microsoft.com/office/officeart/2005/8/layout/list1"/>
    <dgm:cxn modelId="{30541215-A9B9-425D-9F7C-43E1593B2A4C}" type="presOf" srcId="{7B86B7E4-BECA-4FC1-9A6C-5E64D0F9A475}" destId="{B92B5E65-8721-4B37-AEC0-11D6382C1DC2}" srcOrd="0" destOrd="0" presId="urn:microsoft.com/office/officeart/2005/8/layout/list1"/>
    <dgm:cxn modelId="{32927031-E4AF-4A06-ABE4-167FE4A31D6A}" type="presParOf" srcId="{945B4524-ED66-4792-A004-A76B8AF18D76}" destId="{7F6A0418-CEA4-4DAC-9F9D-55D3691FE706}" srcOrd="0" destOrd="0" presId="urn:microsoft.com/office/officeart/2005/8/layout/list1"/>
    <dgm:cxn modelId="{5CEEB24E-8286-446F-8F86-36BFD8AEC4F7}" type="presParOf" srcId="{7F6A0418-CEA4-4DAC-9F9D-55D3691FE706}" destId="{6F4336E1-3E05-48C0-BBE9-F1EA2F6BAD2E}" srcOrd="0" destOrd="0" presId="urn:microsoft.com/office/officeart/2005/8/layout/list1"/>
    <dgm:cxn modelId="{16274F57-9901-43B9-9170-CA247A6AE645}" type="presParOf" srcId="{7F6A0418-CEA4-4DAC-9F9D-55D3691FE706}" destId="{1E4D05EF-13D3-422E-A9FC-D51EECB78AC0}" srcOrd="1" destOrd="0" presId="urn:microsoft.com/office/officeart/2005/8/layout/list1"/>
    <dgm:cxn modelId="{F4015D05-7F3E-413B-BD50-6BCCCC1FECD4}" type="presParOf" srcId="{945B4524-ED66-4792-A004-A76B8AF18D76}" destId="{9FE4F373-1DBC-453E-B222-A77EBBE8D52C}" srcOrd="1" destOrd="0" presId="urn:microsoft.com/office/officeart/2005/8/layout/list1"/>
    <dgm:cxn modelId="{55A432A1-032B-4A7B-A13F-BA6505A308BF}" type="presParOf" srcId="{945B4524-ED66-4792-A004-A76B8AF18D76}" destId="{34E4891A-4B84-46F0-B8A8-D1FDE498137E}" srcOrd="2" destOrd="0" presId="urn:microsoft.com/office/officeart/2005/8/layout/list1"/>
    <dgm:cxn modelId="{6BFD5D0D-406B-416E-A2DC-E2026280671D}" type="presParOf" srcId="{945B4524-ED66-4792-A004-A76B8AF18D76}" destId="{D6FBA377-E798-4755-9439-8F5245299508}" srcOrd="3" destOrd="0" presId="urn:microsoft.com/office/officeart/2005/8/layout/list1"/>
    <dgm:cxn modelId="{E9112A2A-E929-4223-8EBF-14DD1F2C3C58}" type="presParOf" srcId="{945B4524-ED66-4792-A004-A76B8AF18D76}" destId="{B0EAD0BB-9CB1-4B22-AB83-B12B2229FA26}" srcOrd="4" destOrd="0" presId="urn:microsoft.com/office/officeart/2005/8/layout/list1"/>
    <dgm:cxn modelId="{CBF4998A-6EE3-4F85-85DB-454916679B64}" type="presParOf" srcId="{B0EAD0BB-9CB1-4B22-AB83-B12B2229FA26}" destId="{113F4208-D6E3-4AA9-84DD-04CF1467AD03}" srcOrd="0" destOrd="0" presId="urn:microsoft.com/office/officeart/2005/8/layout/list1"/>
    <dgm:cxn modelId="{A996AA31-2886-4CE9-9372-0F0076481A1A}" type="presParOf" srcId="{B0EAD0BB-9CB1-4B22-AB83-B12B2229FA26}" destId="{F0EF0262-1C4E-42E4-AE4F-BB787FE04E58}" srcOrd="1" destOrd="0" presId="urn:microsoft.com/office/officeart/2005/8/layout/list1"/>
    <dgm:cxn modelId="{B385D268-7159-4E21-8626-ED7DCB0F3003}" type="presParOf" srcId="{945B4524-ED66-4792-A004-A76B8AF18D76}" destId="{6316F80A-A8D8-4968-B5AB-3DC9427E9162}" srcOrd="5" destOrd="0" presId="urn:microsoft.com/office/officeart/2005/8/layout/list1"/>
    <dgm:cxn modelId="{60737759-8E56-4FEC-B9E8-01259ABE14C7}" type="presParOf" srcId="{945B4524-ED66-4792-A004-A76B8AF18D76}" destId="{044B3F71-F7E0-4CF0-9374-8EFB828739F9}" srcOrd="6" destOrd="0" presId="urn:microsoft.com/office/officeart/2005/8/layout/list1"/>
    <dgm:cxn modelId="{A757EB23-A0DC-4FE5-BE39-3A1E79FDBD17}" type="presParOf" srcId="{945B4524-ED66-4792-A004-A76B8AF18D76}" destId="{6F21A05F-3A86-42EF-AD38-C152F72A14B4}" srcOrd="7" destOrd="0" presId="urn:microsoft.com/office/officeart/2005/8/layout/list1"/>
    <dgm:cxn modelId="{06754C99-4B17-4DB2-ACAA-866F38B11987}" type="presParOf" srcId="{945B4524-ED66-4792-A004-A76B8AF18D76}" destId="{C6CB459A-F9D7-4554-96CC-96057209EA3F}" srcOrd="8" destOrd="0" presId="urn:microsoft.com/office/officeart/2005/8/layout/list1"/>
    <dgm:cxn modelId="{9F992792-2007-4E8C-AF78-59E102EE16AA}" type="presParOf" srcId="{C6CB459A-F9D7-4554-96CC-96057209EA3F}" destId="{B92B5E65-8721-4B37-AEC0-11D6382C1DC2}" srcOrd="0" destOrd="0" presId="urn:microsoft.com/office/officeart/2005/8/layout/list1"/>
    <dgm:cxn modelId="{16290025-9675-4BA6-98B4-1D2C3ACC7145}" type="presParOf" srcId="{C6CB459A-F9D7-4554-96CC-96057209EA3F}" destId="{BFB7A1CA-477E-4A0D-8BD5-64E5B9DF209D}" srcOrd="1" destOrd="0" presId="urn:microsoft.com/office/officeart/2005/8/layout/list1"/>
    <dgm:cxn modelId="{60899297-5CF0-4A01-A487-334008576D60}" type="presParOf" srcId="{945B4524-ED66-4792-A004-A76B8AF18D76}" destId="{791D6F26-37DF-4C29-B5AF-7DFD8495ABAD}" srcOrd="9" destOrd="0" presId="urn:microsoft.com/office/officeart/2005/8/layout/list1"/>
    <dgm:cxn modelId="{800E7FB4-8FFE-4687-83A8-1B5587EE39EE}" type="presParOf" srcId="{945B4524-ED66-4792-A004-A76B8AF18D76}" destId="{FD5173C5-0850-4879-B2DF-5F9525DA89F5}" srcOrd="10" destOrd="0" presId="urn:microsoft.com/office/officeart/2005/8/layout/list1"/>
    <dgm:cxn modelId="{2AAF218E-58B1-4E40-8739-5A143BB9F535}" type="presParOf" srcId="{945B4524-ED66-4792-A004-A76B8AF18D76}" destId="{0B86DBBC-4890-4BAC-8597-76FC5EE7C6F9}" srcOrd="11" destOrd="0" presId="urn:microsoft.com/office/officeart/2005/8/layout/list1"/>
    <dgm:cxn modelId="{0EBC4F8D-161C-4E50-BF84-9512C4AFDCFC}" type="presParOf" srcId="{945B4524-ED66-4792-A004-A76B8AF18D76}" destId="{62A80672-2D11-484F-B271-58D364BAAA8D}" srcOrd="12" destOrd="0" presId="urn:microsoft.com/office/officeart/2005/8/layout/list1"/>
    <dgm:cxn modelId="{5B5FA0AE-C715-4997-B76C-C3B77DDCF417}" type="presParOf" srcId="{62A80672-2D11-484F-B271-58D364BAAA8D}" destId="{32C3641E-3414-47CE-8D44-657E78E09EB2}" srcOrd="0" destOrd="0" presId="urn:microsoft.com/office/officeart/2005/8/layout/list1"/>
    <dgm:cxn modelId="{3D72740D-51B2-4432-A9B0-9FEB16519D8A}" type="presParOf" srcId="{62A80672-2D11-484F-B271-58D364BAAA8D}" destId="{CA81CF62-2811-4B15-AD09-1C066A07C4AF}" srcOrd="1" destOrd="0" presId="urn:microsoft.com/office/officeart/2005/8/layout/list1"/>
    <dgm:cxn modelId="{8430B1C7-B489-490D-AA24-3DA881B711AD}" type="presParOf" srcId="{945B4524-ED66-4792-A004-A76B8AF18D76}" destId="{F372A488-04A5-4749-B5BE-BB82B640C712}" srcOrd="13" destOrd="0" presId="urn:microsoft.com/office/officeart/2005/8/layout/list1"/>
    <dgm:cxn modelId="{A8A9AAB9-0575-40F7-9F7F-70C464D31122}" type="presParOf" srcId="{945B4524-ED66-4792-A004-A76B8AF18D76}" destId="{C32C9B67-6CFE-46DD-89B2-D48310F6EAD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1B6E8-CDE5-47D9-9944-6B1F2B60DAD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1314A7-48DC-4580-9E63-575696145153}">
      <dgm:prSet/>
      <dgm:spPr/>
      <dgm:t>
        <a:bodyPr/>
        <a:lstStyle/>
        <a:p>
          <a:pPr rtl="0"/>
          <a:r>
            <a:rPr lang="en-US"/>
            <a:t>Project</a:t>
          </a:r>
        </a:p>
      </dgm:t>
    </dgm:pt>
    <dgm:pt modelId="{3E93F497-1D27-4D0A-BE10-1A02E5DA06D3}" type="parTrans" cxnId="{BF31C50A-3BBA-4165-9334-151523E00777}">
      <dgm:prSet/>
      <dgm:spPr/>
      <dgm:t>
        <a:bodyPr/>
        <a:lstStyle/>
        <a:p>
          <a:endParaRPr lang="en-US"/>
        </a:p>
      </dgm:t>
    </dgm:pt>
    <dgm:pt modelId="{E4D8B60E-CE8F-448B-BC29-96D4F05B4C3E}" type="sibTrans" cxnId="{BF31C50A-3BBA-4165-9334-151523E00777}">
      <dgm:prSet/>
      <dgm:spPr/>
      <dgm:t>
        <a:bodyPr/>
        <a:lstStyle/>
        <a:p>
          <a:endParaRPr lang="en-US"/>
        </a:p>
      </dgm:t>
    </dgm:pt>
    <dgm:pt modelId="{FAB27D33-E3DC-4501-8435-3CA9AAD4D6C8}">
      <dgm:prSet/>
      <dgm:spPr/>
      <dgm:t>
        <a:bodyPr/>
        <a:lstStyle/>
        <a:p>
          <a:pPr rtl="0"/>
          <a:r>
            <a:rPr lang="en-US"/>
            <a:t>The product remains in a fixed location</a:t>
          </a:r>
        </a:p>
      </dgm:t>
    </dgm:pt>
    <dgm:pt modelId="{2CA58BFD-6A38-40DF-B313-AC63DFE01C30}" type="parTrans" cxnId="{F80B6BAE-2431-4412-99DD-C79F058F4317}">
      <dgm:prSet/>
      <dgm:spPr/>
      <dgm:t>
        <a:bodyPr/>
        <a:lstStyle/>
        <a:p>
          <a:endParaRPr lang="en-US"/>
        </a:p>
      </dgm:t>
    </dgm:pt>
    <dgm:pt modelId="{A9CDBEC4-6FB0-4526-ABB4-1DD044C10761}" type="sibTrans" cxnId="{F80B6BAE-2431-4412-99DD-C79F058F4317}">
      <dgm:prSet/>
      <dgm:spPr/>
      <dgm:t>
        <a:bodyPr/>
        <a:lstStyle/>
        <a:p>
          <a:endParaRPr lang="en-US"/>
        </a:p>
      </dgm:t>
    </dgm:pt>
    <dgm:pt modelId="{78959505-352C-4295-AE21-A8C327A1834D}">
      <dgm:prSet/>
      <dgm:spPr/>
      <dgm:t>
        <a:bodyPr/>
        <a:lstStyle/>
        <a:p>
          <a:pPr rtl="0"/>
          <a:r>
            <a:rPr lang="en-US" dirty="0"/>
            <a:t>Manufacturing equipment is moved to the product</a:t>
          </a:r>
        </a:p>
      </dgm:t>
    </dgm:pt>
    <dgm:pt modelId="{18ACB442-C1DD-4DE0-A86F-0D1A2E1EE072}" type="parTrans" cxnId="{E37169B8-CDE1-4647-90D8-6C958F704CC3}">
      <dgm:prSet/>
      <dgm:spPr/>
      <dgm:t>
        <a:bodyPr/>
        <a:lstStyle/>
        <a:p>
          <a:endParaRPr lang="en-US"/>
        </a:p>
      </dgm:t>
    </dgm:pt>
    <dgm:pt modelId="{09D51874-17AB-4C75-A933-3A1E6B9E142C}" type="sibTrans" cxnId="{E37169B8-CDE1-4647-90D8-6C958F704CC3}">
      <dgm:prSet/>
      <dgm:spPr/>
      <dgm:t>
        <a:bodyPr/>
        <a:lstStyle/>
        <a:p>
          <a:endParaRPr lang="en-US"/>
        </a:p>
      </dgm:t>
    </dgm:pt>
    <dgm:pt modelId="{656E2230-1DE2-44F5-BD8E-FF00C5DA5F86}">
      <dgm:prSet/>
      <dgm:spPr/>
      <dgm:t>
        <a:bodyPr/>
        <a:lstStyle/>
        <a:p>
          <a:pPr rtl="0"/>
          <a:r>
            <a:rPr lang="en-US"/>
            <a:t>Workcenter (job shop)</a:t>
          </a:r>
        </a:p>
      </dgm:t>
    </dgm:pt>
    <dgm:pt modelId="{8199C132-E98C-4F55-9485-61703EEDB44B}" type="parTrans" cxnId="{9FE6BFFF-F903-4B77-8C07-7FB403BAFB8B}">
      <dgm:prSet/>
      <dgm:spPr/>
      <dgm:t>
        <a:bodyPr/>
        <a:lstStyle/>
        <a:p>
          <a:endParaRPr lang="en-US"/>
        </a:p>
      </dgm:t>
    </dgm:pt>
    <dgm:pt modelId="{67BB9088-0656-4384-8019-8172FB69A72C}" type="sibTrans" cxnId="{9FE6BFFF-F903-4B77-8C07-7FB403BAFB8B}">
      <dgm:prSet/>
      <dgm:spPr/>
      <dgm:t>
        <a:bodyPr/>
        <a:lstStyle/>
        <a:p>
          <a:endParaRPr lang="en-US"/>
        </a:p>
      </dgm:t>
    </dgm:pt>
    <dgm:pt modelId="{DC91C41C-ACA3-47A8-9293-612559B60FE6}">
      <dgm:prSet/>
      <dgm:spPr/>
      <dgm:t>
        <a:bodyPr/>
        <a:lstStyle/>
        <a:p>
          <a:pPr rtl="0"/>
          <a:r>
            <a:rPr lang="en-US"/>
            <a:t>Similar equipment or functions are grouped together</a:t>
          </a:r>
        </a:p>
      </dgm:t>
    </dgm:pt>
    <dgm:pt modelId="{22B31DC0-3F39-4C77-A071-A1E2482EDB1A}" type="parTrans" cxnId="{BC88ABB2-7134-4F2B-8352-6514FB5DBDEC}">
      <dgm:prSet/>
      <dgm:spPr/>
      <dgm:t>
        <a:bodyPr/>
        <a:lstStyle/>
        <a:p>
          <a:endParaRPr lang="en-US"/>
        </a:p>
      </dgm:t>
    </dgm:pt>
    <dgm:pt modelId="{81E16E46-6573-45EC-932E-DADB30B6ACBD}" type="sibTrans" cxnId="{BC88ABB2-7134-4F2B-8352-6514FB5DBDEC}">
      <dgm:prSet/>
      <dgm:spPr/>
      <dgm:t>
        <a:bodyPr/>
        <a:lstStyle/>
        <a:p>
          <a:endParaRPr lang="en-US"/>
        </a:p>
      </dgm:t>
    </dgm:pt>
    <dgm:pt modelId="{FD9112E5-70CE-489F-B31B-F34D79A85815}">
      <dgm:prSet/>
      <dgm:spPr/>
      <dgm:t>
        <a:bodyPr/>
        <a:lstStyle/>
        <a:p>
          <a:pPr rtl="0"/>
          <a:r>
            <a:rPr lang="en-US"/>
            <a:t>Manufacturing cell</a:t>
          </a:r>
        </a:p>
      </dgm:t>
    </dgm:pt>
    <dgm:pt modelId="{39E23CBF-FD22-404B-9A63-B9C8733A0DFF}" type="parTrans" cxnId="{CF63919C-6143-406B-A74D-B25522E3132A}">
      <dgm:prSet/>
      <dgm:spPr/>
      <dgm:t>
        <a:bodyPr/>
        <a:lstStyle/>
        <a:p>
          <a:endParaRPr lang="en-US"/>
        </a:p>
      </dgm:t>
    </dgm:pt>
    <dgm:pt modelId="{35EC344A-55A9-40D7-B231-FB7F94EC4FDA}" type="sibTrans" cxnId="{CF63919C-6143-406B-A74D-B25522E3132A}">
      <dgm:prSet/>
      <dgm:spPr/>
      <dgm:t>
        <a:bodyPr/>
        <a:lstStyle/>
        <a:p>
          <a:endParaRPr lang="en-US"/>
        </a:p>
      </dgm:t>
    </dgm:pt>
    <dgm:pt modelId="{565653A4-C607-4303-B4EE-6664F11DD810}">
      <dgm:prSet/>
      <dgm:spPr/>
      <dgm:t>
        <a:bodyPr/>
        <a:lstStyle/>
        <a:p>
          <a:pPr rtl="0"/>
          <a:r>
            <a:rPr lang="en-US"/>
            <a:t>A dedicated area where products that are similar in processing requirements are produced</a:t>
          </a:r>
        </a:p>
      </dgm:t>
    </dgm:pt>
    <dgm:pt modelId="{CFF4388E-4BDC-4E8C-8B0B-789CE44407BF}" type="parTrans" cxnId="{95477EF1-005B-4C1B-AD87-164FA6D5C11A}">
      <dgm:prSet/>
      <dgm:spPr/>
      <dgm:t>
        <a:bodyPr/>
        <a:lstStyle/>
        <a:p>
          <a:endParaRPr lang="en-US"/>
        </a:p>
      </dgm:t>
    </dgm:pt>
    <dgm:pt modelId="{84EDD400-F6EC-47C8-B52D-F1D1B2F4FB6E}" type="sibTrans" cxnId="{95477EF1-005B-4C1B-AD87-164FA6D5C11A}">
      <dgm:prSet/>
      <dgm:spPr/>
      <dgm:t>
        <a:bodyPr/>
        <a:lstStyle/>
        <a:p>
          <a:endParaRPr lang="en-US"/>
        </a:p>
      </dgm:t>
    </dgm:pt>
    <dgm:pt modelId="{9D85FCDB-E6C0-42C5-BA43-50EC194E6915}">
      <dgm:prSet/>
      <dgm:spPr/>
      <dgm:t>
        <a:bodyPr/>
        <a:lstStyle/>
        <a:p>
          <a:pPr rtl="0"/>
          <a:r>
            <a:rPr lang="en-US"/>
            <a:t>Assembly line</a:t>
          </a:r>
        </a:p>
      </dgm:t>
    </dgm:pt>
    <dgm:pt modelId="{E444B36E-52C5-4A10-BD3D-A09BF43AF25E}" type="parTrans" cxnId="{ADC03664-73A0-4C27-AC75-CDCC33B78F3F}">
      <dgm:prSet/>
      <dgm:spPr/>
      <dgm:t>
        <a:bodyPr/>
        <a:lstStyle/>
        <a:p>
          <a:endParaRPr lang="en-US"/>
        </a:p>
      </dgm:t>
    </dgm:pt>
    <dgm:pt modelId="{569E7458-E1F0-4D9F-8973-F2EA00631423}" type="sibTrans" cxnId="{ADC03664-73A0-4C27-AC75-CDCC33B78F3F}">
      <dgm:prSet/>
      <dgm:spPr/>
      <dgm:t>
        <a:bodyPr/>
        <a:lstStyle/>
        <a:p>
          <a:endParaRPr lang="en-US"/>
        </a:p>
      </dgm:t>
    </dgm:pt>
    <dgm:pt modelId="{4E8673FB-7744-4C17-92A1-AC1A7BA3A9A3}">
      <dgm:prSet/>
      <dgm:spPr/>
      <dgm:t>
        <a:bodyPr/>
        <a:lstStyle/>
        <a:p>
          <a:pPr rtl="0"/>
          <a:r>
            <a:rPr lang="en-US"/>
            <a:t>Work processes are arranged according to the progressive steps by which the product is made</a:t>
          </a:r>
        </a:p>
      </dgm:t>
    </dgm:pt>
    <dgm:pt modelId="{8F52CFC9-1592-4432-93F4-128A1300B7D6}" type="parTrans" cxnId="{9361DEA3-BAAA-4E33-9C03-075DC63961E9}">
      <dgm:prSet/>
      <dgm:spPr/>
      <dgm:t>
        <a:bodyPr/>
        <a:lstStyle/>
        <a:p>
          <a:endParaRPr lang="en-US"/>
        </a:p>
      </dgm:t>
    </dgm:pt>
    <dgm:pt modelId="{9BE98C16-7CEF-4B61-B632-DC44824B51BD}" type="sibTrans" cxnId="{9361DEA3-BAAA-4E33-9C03-075DC63961E9}">
      <dgm:prSet/>
      <dgm:spPr/>
      <dgm:t>
        <a:bodyPr/>
        <a:lstStyle/>
        <a:p>
          <a:endParaRPr lang="en-US"/>
        </a:p>
      </dgm:t>
    </dgm:pt>
    <dgm:pt modelId="{2817328B-2133-4536-9D04-2E2876584706}">
      <dgm:prSet/>
      <dgm:spPr/>
      <dgm:t>
        <a:bodyPr/>
        <a:lstStyle/>
        <a:p>
          <a:pPr rtl="0"/>
          <a:r>
            <a:rPr lang="en-US"/>
            <a:t>Continuous process</a:t>
          </a:r>
        </a:p>
      </dgm:t>
    </dgm:pt>
    <dgm:pt modelId="{3BE24E1F-2AD8-41A2-B00F-99F109B28040}" type="parTrans" cxnId="{BD6F3901-1B85-4B4E-B71E-BC1D549250FF}">
      <dgm:prSet/>
      <dgm:spPr/>
      <dgm:t>
        <a:bodyPr/>
        <a:lstStyle/>
        <a:p>
          <a:endParaRPr lang="en-US"/>
        </a:p>
      </dgm:t>
    </dgm:pt>
    <dgm:pt modelId="{4F58559D-0F40-405C-B179-553F9C2E8690}" type="sibTrans" cxnId="{BD6F3901-1B85-4B4E-B71E-BC1D549250FF}">
      <dgm:prSet/>
      <dgm:spPr/>
      <dgm:t>
        <a:bodyPr/>
        <a:lstStyle/>
        <a:p>
          <a:endParaRPr lang="en-US"/>
        </a:p>
      </dgm:t>
    </dgm:pt>
    <dgm:pt modelId="{572AE8B2-5A2B-458A-B51B-B7EB2C771D00}">
      <dgm:prSet/>
      <dgm:spPr/>
      <dgm:t>
        <a:bodyPr/>
        <a:lstStyle/>
        <a:p>
          <a:pPr rtl="0"/>
          <a:r>
            <a:rPr lang="en-US"/>
            <a:t>Assembly line only the flow is continuous such as with liquids</a:t>
          </a:r>
        </a:p>
      </dgm:t>
    </dgm:pt>
    <dgm:pt modelId="{37D9C069-4CB2-4EE0-AF63-BFC5349A7784}" type="parTrans" cxnId="{CC70ABBB-D2E3-446C-8184-7DADE4F48305}">
      <dgm:prSet/>
      <dgm:spPr/>
      <dgm:t>
        <a:bodyPr/>
        <a:lstStyle/>
        <a:p>
          <a:endParaRPr lang="en-US"/>
        </a:p>
      </dgm:t>
    </dgm:pt>
    <dgm:pt modelId="{8CF3838A-D003-46B6-92BD-465780CBAD5D}" type="sibTrans" cxnId="{CC70ABBB-D2E3-446C-8184-7DADE4F48305}">
      <dgm:prSet/>
      <dgm:spPr/>
      <dgm:t>
        <a:bodyPr/>
        <a:lstStyle/>
        <a:p>
          <a:endParaRPr lang="en-US"/>
        </a:p>
      </dgm:t>
    </dgm:pt>
    <dgm:pt modelId="{0098125C-2EC5-44D8-A340-4520F73ABC07}" type="pres">
      <dgm:prSet presAssocID="{4C71B6E8-CDE5-47D9-9944-6B1F2B60DAD1}" presName="linear" presStyleCnt="0">
        <dgm:presLayoutVars>
          <dgm:dir/>
          <dgm:animLvl val="lvl"/>
          <dgm:resizeHandles val="exact"/>
        </dgm:presLayoutVars>
      </dgm:prSet>
      <dgm:spPr/>
    </dgm:pt>
    <dgm:pt modelId="{41A18374-56D0-4644-8F62-5B75202FE1D2}" type="pres">
      <dgm:prSet presAssocID="{391314A7-48DC-4580-9E63-575696145153}" presName="parentLin" presStyleCnt="0"/>
      <dgm:spPr/>
    </dgm:pt>
    <dgm:pt modelId="{C0EA631A-0FEB-4772-A860-BBFEEED0074F}" type="pres">
      <dgm:prSet presAssocID="{391314A7-48DC-4580-9E63-575696145153}" presName="parentLeftMargin" presStyleLbl="node1" presStyleIdx="0" presStyleCnt="5"/>
      <dgm:spPr/>
    </dgm:pt>
    <dgm:pt modelId="{6E4E9819-F68D-407D-BE2F-3D55B0C6AA9C}" type="pres">
      <dgm:prSet presAssocID="{391314A7-48DC-4580-9E63-57569614515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7BB34C5-731D-4A7A-B688-3F1FADBA5E4B}" type="pres">
      <dgm:prSet presAssocID="{391314A7-48DC-4580-9E63-575696145153}" presName="negativeSpace" presStyleCnt="0"/>
      <dgm:spPr/>
    </dgm:pt>
    <dgm:pt modelId="{59EC08A9-7389-4CCE-B3D0-568867ECE351}" type="pres">
      <dgm:prSet presAssocID="{391314A7-48DC-4580-9E63-575696145153}" presName="childText" presStyleLbl="conFgAcc1" presStyleIdx="0" presStyleCnt="5">
        <dgm:presLayoutVars>
          <dgm:bulletEnabled val="1"/>
        </dgm:presLayoutVars>
      </dgm:prSet>
      <dgm:spPr/>
    </dgm:pt>
    <dgm:pt modelId="{8511F535-6DF9-4ED4-BD4F-0D4109BF464B}" type="pres">
      <dgm:prSet presAssocID="{E4D8B60E-CE8F-448B-BC29-96D4F05B4C3E}" presName="spaceBetweenRectangles" presStyleCnt="0"/>
      <dgm:spPr/>
    </dgm:pt>
    <dgm:pt modelId="{756C86ED-6379-4E52-ABC1-1DF0DCE29E74}" type="pres">
      <dgm:prSet presAssocID="{656E2230-1DE2-44F5-BD8E-FF00C5DA5F86}" presName="parentLin" presStyleCnt="0"/>
      <dgm:spPr/>
    </dgm:pt>
    <dgm:pt modelId="{9C6EF50A-A52D-485F-B79E-B1F33B3B6519}" type="pres">
      <dgm:prSet presAssocID="{656E2230-1DE2-44F5-BD8E-FF00C5DA5F86}" presName="parentLeftMargin" presStyleLbl="node1" presStyleIdx="0" presStyleCnt="5"/>
      <dgm:spPr/>
    </dgm:pt>
    <dgm:pt modelId="{234C3F47-E641-4568-9A57-5F0F1F05C536}" type="pres">
      <dgm:prSet presAssocID="{656E2230-1DE2-44F5-BD8E-FF00C5DA5F8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260025C-54F3-4844-AE9B-09DCF2E49A0E}" type="pres">
      <dgm:prSet presAssocID="{656E2230-1DE2-44F5-BD8E-FF00C5DA5F86}" presName="negativeSpace" presStyleCnt="0"/>
      <dgm:spPr/>
    </dgm:pt>
    <dgm:pt modelId="{E75E8AF4-E093-4AFE-8924-507DE707ABE8}" type="pres">
      <dgm:prSet presAssocID="{656E2230-1DE2-44F5-BD8E-FF00C5DA5F86}" presName="childText" presStyleLbl="conFgAcc1" presStyleIdx="1" presStyleCnt="5">
        <dgm:presLayoutVars>
          <dgm:bulletEnabled val="1"/>
        </dgm:presLayoutVars>
      </dgm:prSet>
      <dgm:spPr/>
    </dgm:pt>
    <dgm:pt modelId="{21300E8E-67B5-4480-8305-F500B9DCCBAD}" type="pres">
      <dgm:prSet presAssocID="{67BB9088-0656-4384-8019-8172FB69A72C}" presName="spaceBetweenRectangles" presStyleCnt="0"/>
      <dgm:spPr/>
    </dgm:pt>
    <dgm:pt modelId="{87091FA2-1146-4A72-9C7D-3A97C2386062}" type="pres">
      <dgm:prSet presAssocID="{FD9112E5-70CE-489F-B31B-F34D79A85815}" presName="parentLin" presStyleCnt="0"/>
      <dgm:spPr/>
    </dgm:pt>
    <dgm:pt modelId="{A68652EF-6056-461D-8EA6-DFAB94EA7BD5}" type="pres">
      <dgm:prSet presAssocID="{FD9112E5-70CE-489F-B31B-F34D79A85815}" presName="parentLeftMargin" presStyleLbl="node1" presStyleIdx="1" presStyleCnt="5"/>
      <dgm:spPr/>
    </dgm:pt>
    <dgm:pt modelId="{F12EC05E-4519-49D5-A88C-5F19CD0B66EC}" type="pres">
      <dgm:prSet presAssocID="{FD9112E5-70CE-489F-B31B-F34D79A8581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FCBBB82-0C55-41D2-93E2-36EF33B9A540}" type="pres">
      <dgm:prSet presAssocID="{FD9112E5-70CE-489F-B31B-F34D79A85815}" presName="negativeSpace" presStyleCnt="0"/>
      <dgm:spPr/>
    </dgm:pt>
    <dgm:pt modelId="{30DCCF6B-D4F0-432F-B051-8192231B67A2}" type="pres">
      <dgm:prSet presAssocID="{FD9112E5-70CE-489F-B31B-F34D79A85815}" presName="childText" presStyleLbl="conFgAcc1" presStyleIdx="2" presStyleCnt="5">
        <dgm:presLayoutVars>
          <dgm:bulletEnabled val="1"/>
        </dgm:presLayoutVars>
      </dgm:prSet>
      <dgm:spPr/>
    </dgm:pt>
    <dgm:pt modelId="{DA989497-4557-43B0-A524-AE339077158E}" type="pres">
      <dgm:prSet presAssocID="{35EC344A-55A9-40D7-B231-FB7F94EC4FDA}" presName="spaceBetweenRectangles" presStyleCnt="0"/>
      <dgm:spPr/>
    </dgm:pt>
    <dgm:pt modelId="{4B3325CF-6D6A-4954-A63F-A26906ECC215}" type="pres">
      <dgm:prSet presAssocID="{9D85FCDB-E6C0-42C5-BA43-50EC194E6915}" presName="parentLin" presStyleCnt="0"/>
      <dgm:spPr/>
    </dgm:pt>
    <dgm:pt modelId="{9F60DD07-8568-466C-B1A9-30D58F1969F4}" type="pres">
      <dgm:prSet presAssocID="{9D85FCDB-E6C0-42C5-BA43-50EC194E6915}" presName="parentLeftMargin" presStyleLbl="node1" presStyleIdx="2" presStyleCnt="5"/>
      <dgm:spPr/>
    </dgm:pt>
    <dgm:pt modelId="{6B6A8E64-12CD-4766-BECB-1FA1D2F5F749}" type="pres">
      <dgm:prSet presAssocID="{9D85FCDB-E6C0-42C5-BA43-50EC194E691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0E09C8F-54B9-455E-A930-9BBC634AA832}" type="pres">
      <dgm:prSet presAssocID="{9D85FCDB-E6C0-42C5-BA43-50EC194E6915}" presName="negativeSpace" presStyleCnt="0"/>
      <dgm:spPr/>
    </dgm:pt>
    <dgm:pt modelId="{A5FDD035-092C-4ACE-B1EF-77EDF491AC6A}" type="pres">
      <dgm:prSet presAssocID="{9D85FCDB-E6C0-42C5-BA43-50EC194E6915}" presName="childText" presStyleLbl="conFgAcc1" presStyleIdx="3" presStyleCnt="5">
        <dgm:presLayoutVars>
          <dgm:bulletEnabled val="1"/>
        </dgm:presLayoutVars>
      </dgm:prSet>
      <dgm:spPr/>
    </dgm:pt>
    <dgm:pt modelId="{3C7B1EAD-F579-4420-A0CC-9F6F53A7D1F8}" type="pres">
      <dgm:prSet presAssocID="{569E7458-E1F0-4D9F-8973-F2EA00631423}" presName="spaceBetweenRectangles" presStyleCnt="0"/>
      <dgm:spPr/>
    </dgm:pt>
    <dgm:pt modelId="{D4BFCD6E-DEFE-4707-9E97-421186AD2E40}" type="pres">
      <dgm:prSet presAssocID="{2817328B-2133-4536-9D04-2E2876584706}" presName="parentLin" presStyleCnt="0"/>
      <dgm:spPr/>
    </dgm:pt>
    <dgm:pt modelId="{7E506D8E-C9FE-47B7-9CC1-BB2C7277D568}" type="pres">
      <dgm:prSet presAssocID="{2817328B-2133-4536-9D04-2E2876584706}" presName="parentLeftMargin" presStyleLbl="node1" presStyleIdx="3" presStyleCnt="5"/>
      <dgm:spPr/>
    </dgm:pt>
    <dgm:pt modelId="{C0645EC5-6CDB-4B9A-B759-5BE12B6E4DAA}" type="pres">
      <dgm:prSet presAssocID="{2817328B-2133-4536-9D04-2E2876584706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BAB05D38-ACB5-465E-BB43-21C0CD10FFD4}" type="pres">
      <dgm:prSet presAssocID="{2817328B-2133-4536-9D04-2E2876584706}" presName="negativeSpace" presStyleCnt="0"/>
      <dgm:spPr/>
    </dgm:pt>
    <dgm:pt modelId="{EA5859D7-A20D-47EA-8076-F249D828CD6C}" type="pres">
      <dgm:prSet presAssocID="{2817328B-2133-4536-9D04-2E287658470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C55E481-D23D-4805-BCCF-0C6993C8321D}" type="presOf" srcId="{391314A7-48DC-4580-9E63-575696145153}" destId="{C0EA631A-0FEB-4772-A860-BBFEEED0074F}" srcOrd="0" destOrd="0" presId="urn:microsoft.com/office/officeart/2005/8/layout/list1"/>
    <dgm:cxn modelId="{2C3A6375-FA08-46ED-B2B7-77357465C12E}" type="presOf" srcId="{FD9112E5-70CE-489F-B31B-F34D79A85815}" destId="{F12EC05E-4519-49D5-A88C-5F19CD0B66EC}" srcOrd="1" destOrd="0" presId="urn:microsoft.com/office/officeart/2005/8/layout/list1"/>
    <dgm:cxn modelId="{B750BE53-E7CB-4C14-8532-6946A0B73E1A}" type="presOf" srcId="{4C71B6E8-CDE5-47D9-9944-6B1F2B60DAD1}" destId="{0098125C-2EC5-44D8-A340-4520F73ABC07}" srcOrd="0" destOrd="0" presId="urn:microsoft.com/office/officeart/2005/8/layout/list1"/>
    <dgm:cxn modelId="{6FFDC831-924D-4DAD-A515-999D4AF04286}" type="presOf" srcId="{2817328B-2133-4536-9D04-2E2876584706}" destId="{C0645EC5-6CDB-4B9A-B759-5BE12B6E4DAA}" srcOrd="1" destOrd="0" presId="urn:microsoft.com/office/officeart/2005/8/layout/list1"/>
    <dgm:cxn modelId="{85AD18C1-CD69-4546-8A3B-35D7752A4D2A}" type="presOf" srcId="{DC91C41C-ACA3-47A8-9293-612559B60FE6}" destId="{E75E8AF4-E093-4AFE-8924-507DE707ABE8}" srcOrd="0" destOrd="0" presId="urn:microsoft.com/office/officeart/2005/8/layout/list1"/>
    <dgm:cxn modelId="{ADBF7E70-EFF1-4A4F-B642-DD78168476C2}" type="presOf" srcId="{FD9112E5-70CE-489F-B31B-F34D79A85815}" destId="{A68652EF-6056-461D-8EA6-DFAB94EA7BD5}" srcOrd="0" destOrd="0" presId="urn:microsoft.com/office/officeart/2005/8/layout/list1"/>
    <dgm:cxn modelId="{CF63919C-6143-406B-A74D-B25522E3132A}" srcId="{4C71B6E8-CDE5-47D9-9944-6B1F2B60DAD1}" destId="{FD9112E5-70CE-489F-B31B-F34D79A85815}" srcOrd="2" destOrd="0" parTransId="{39E23CBF-FD22-404B-9A63-B9C8733A0DFF}" sibTransId="{35EC344A-55A9-40D7-B231-FB7F94EC4FDA}"/>
    <dgm:cxn modelId="{F80B6BAE-2431-4412-99DD-C79F058F4317}" srcId="{391314A7-48DC-4580-9E63-575696145153}" destId="{FAB27D33-E3DC-4501-8435-3CA9AAD4D6C8}" srcOrd="0" destOrd="0" parTransId="{2CA58BFD-6A38-40DF-B313-AC63DFE01C30}" sibTransId="{A9CDBEC4-6FB0-4526-ABB4-1DD044C10761}"/>
    <dgm:cxn modelId="{6238C647-409B-4319-AF35-E625D3C154A2}" type="presOf" srcId="{391314A7-48DC-4580-9E63-575696145153}" destId="{6E4E9819-F68D-407D-BE2F-3D55B0C6AA9C}" srcOrd="1" destOrd="0" presId="urn:microsoft.com/office/officeart/2005/8/layout/list1"/>
    <dgm:cxn modelId="{E37169B8-CDE1-4647-90D8-6C958F704CC3}" srcId="{391314A7-48DC-4580-9E63-575696145153}" destId="{78959505-352C-4295-AE21-A8C327A1834D}" srcOrd="1" destOrd="0" parTransId="{18ACB442-C1DD-4DE0-A86F-0D1A2E1EE072}" sibTransId="{09D51874-17AB-4C75-A933-3A1E6B9E142C}"/>
    <dgm:cxn modelId="{BC88ABB2-7134-4F2B-8352-6514FB5DBDEC}" srcId="{656E2230-1DE2-44F5-BD8E-FF00C5DA5F86}" destId="{DC91C41C-ACA3-47A8-9293-612559B60FE6}" srcOrd="0" destOrd="0" parTransId="{22B31DC0-3F39-4C77-A071-A1E2482EDB1A}" sibTransId="{81E16E46-6573-45EC-932E-DADB30B6ACBD}"/>
    <dgm:cxn modelId="{95477EF1-005B-4C1B-AD87-164FA6D5C11A}" srcId="{FD9112E5-70CE-489F-B31B-F34D79A85815}" destId="{565653A4-C607-4303-B4EE-6664F11DD810}" srcOrd="0" destOrd="0" parTransId="{CFF4388E-4BDC-4E8C-8B0B-789CE44407BF}" sibTransId="{84EDD400-F6EC-47C8-B52D-F1D1B2F4FB6E}"/>
    <dgm:cxn modelId="{CDB8047D-B361-4804-A552-F30799C8E7B1}" type="presOf" srcId="{FAB27D33-E3DC-4501-8435-3CA9AAD4D6C8}" destId="{59EC08A9-7389-4CCE-B3D0-568867ECE351}" srcOrd="0" destOrd="0" presId="urn:microsoft.com/office/officeart/2005/8/layout/list1"/>
    <dgm:cxn modelId="{73CFB318-0448-4275-880D-4DA9D7F60DBD}" type="presOf" srcId="{4E8673FB-7744-4C17-92A1-AC1A7BA3A9A3}" destId="{A5FDD035-092C-4ACE-B1EF-77EDF491AC6A}" srcOrd="0" destOrd="0" presId="urn:microsoft.com/office/officeart/2005/8/layout/list1"/>
    <dgm:cxn modelId="{E17198C7-BE34-4530-BE30-85F276F25EB4}" type="presOf" srcId="{565653A4-C607-4303-B4EE-6664F11DD810}" destId="{30DCCF6B-D4F0-432F-B051-8192231B67A2}" srcOrd="0" destOrd="0" presId="urn:microsoft.com/office/officeart/2005/8/layout/list1"/>
    <dgm:cxn modelId="{490149B6-CA94-4985-8568-C35F689C4026}" type="presOf" srcId="{9D85FCDB-E6C0-42C5-BA43-50EC194E6915}" destId="{6B6A8E64-12CD-4766-BECB-1FA1D2F5F749}" srcOrd="1" destOrd="0" presId="urn:microsoft.com/office/officeart/2005/8/layout/list1"/>
    <dgm:cxn modelId="{A4445E30-C80C-49E0-AB45-4888119D2478}" type="presOf" srcId="{572AE8B2-5A2B-458A-B51B-B7EB2C771D00}" destId="{EA5859D7-A20D-47EA-8076-F249D828CD6C}" srcOrd="0" destOrd="0" presId="urn:microsoft.com/office/officeart/2005/8/layout/list1"/>
    <dgm:cxn modelId="{C460EFFE-0A1A-4801-B621-E559A3DEDE5D}" type="presOf" srcId="{78959505-352C-4295-AE21-A8C327A1834D}" destId="{59EC08A9-7389-4CCE-B3D0-568867ECE351}" srcOrd="0" destOrd="1" presId="urn:microsoft.com/office/officeart/2005/8/layout/list1"/>
    <dgm:cxn modelId="{9D27F8F4-C54D-4C0D-9CAE-B97F05EBC24F}" type="presOf" srcId="{656E2230-1DE2-44F5-BD8E-FF00C5DA5F86}" destId="{9C6EF50A-A52D-485F-B79E-B1F33B3B6519}" srcOrd="0" destOrd="0" presId="urn:microsoft.com/office/officeart/2005/8/layout/list1"/>
    <dgm:cxn modelId="{BF31C50A-3BBA-4165-9334-151523E00777}" srcId="{4C71B6E8-CDE5-47D9-9944-6B1F2B60DAD1}" destId="{391314A7-48DC-4580-9E63-575696145153}" srcOrd="0" destOrd="0" parTransId="{3E93F497-1D27-4D0A-BE10-1A02E5DA06D3}" sibTransId="{E4D8B60E-CE8F-448B-BC29-96D4F05B4C3E}"/>
    <dgm:cxn modelId="{ADC03664-73A0-4C27-AC75-CDCC33B78F3F}" srcId="{4C71B6E8-CDE5-47D9-9944-6B1F2B60DAD1}" destId="{9D85FCDB-E6C0-42C5-BA43-50EC194E6915}" srcOrd="3" destOrd="0" parTransId="{E444B36E-52C5-4A10-BD3D-A09BF43AF25E}" sibTransId="{569E7458-E1F0-4D9F-8973-F2EA00631423}"/>
    <dgm:cxn modelId="{67FDD07E-013C-41D5-BD39-E590F52FC7A2}" type="presOf" srcId="{656E2230-1DE2-44F5-BD8E-FF00C5DA5F86}" destId="{234C3F47-E641-4568-9A57-5F0F1F05C536}" srcOrd="1" destOrd="0" presId="urn:microsoft.com/office/officeart/2005/8/layout/list1"/>
    <dgm:cxn modelId="{CC70ABBB-D2E3-446C-8184-7DADE4F48305}" srcId="{2817328B-2133-4536-9D04-2E2876584706}" destId="{572AE8B2-5A2B-458A-B51B-B7EB2C771D00}" srcOrd="0" destOrd="0" parTransId="{37D9C069-4CB2-4EE0-AF63-BFC5349A7784}" sibTransId="{8CF3838A-D003-46B6-92BD-465780CBAD5D}"/>
    <dgm:cxn modelId="{BD6F3901-1B85-4B4E-B71E-BC1D549250FF}" srcId="{4C71B6E8-CDE5-47D9-9944-6B1F2B60DAD1}" destId="{2817328B-2133-4536-9D04-2E2876584706}" srcOrd="4" destOrd="0" parTransId="{3BE24E1F-2AD8-41A2-B00F-99F109B28040}" sibTransId="{4F58559D-0F40-405C-B179-553F9C2E8690}"/>
    <dgm:cxn modelId="{9CBF097A-EF83-4875-ABF3-D6FF5106A957}" type="presOf" srcId="{9D85FCDB-E6C0-42C5-BA43-50EC194E6915}" destId="{9F60DD07-8568-466C-B1A9-30D58F1969F4}" srcOrd="0" destOrd="0" presId="urn:microsoft.com/office/officeart/2005/8/layout/list1"/>
    <dgm:cxn modelId="{26DA96C5-554F-4D71-9636-154B502E60F6}" type="presOf" srcId="{2817328B-2133-4536-9D04-2E2876584706}" destId="{7E506D8E-C9FE-47B7-9CC1-BB2C7277D568}" srcOrd="0" destOrd="0" presId="urn:microsoft.com/office/officeart/2005/8/layout/list1"/>
    <dgm:cxn modelId="{9FE6BFFF-F903-4B77-8C07-7FB403BAFB8B}" srcId="{4C71B6E8-CDE5-47D9-9944-6B1F2B60DAD1}" destId="{656E2230-1DE2-44F5-BD8E-FF00C5DA5F86}" srcOrd="1" destOrd="0" parTransId="{8199C132-E98C-4F55-9485-61703EEDB44B}" sibTransId="{67BB9088-0656-4384-8019-8172FB69A72C}"/>
    <dgm:cxn modelId="{9361DEA3-BAAA-4E33-9C03-075DC63961E9}" srcId="{9D85FCDB-E6C0-42C5-BA43-50EC194E6915}" destId="{4E8673FB-7744-4C17-92A1-AC1A7BA3A9A3}" srcOrd="0" destOrd="0" parTransId="{8F52CFC9-1592-4432-93F4-128A1300B7D6}" sibTransId="{9BE98C16-7CEF-4B61-B632-DC44824B51BD}"/>
    <dgm:cxn modelId="{DF78367D-BF05-42B9-BE80-E6FBA382D735}" type="presParOf" srcId="{0098125C-2EC5-44D8-A340-4520F73ABC07}" destId="{41A18374-56D0-4644-8F62-5B75202FE1D2}" srcOrd="0" destOrd="0" presId="urn:microsoft.com/office/officeart/2005/8/layout/list1"/>
    <dgm:cxn modelId="{0879975F-EB68-4933-9F06-0CD35DA20DDE}" type="presParOf" srcId="{41A18374-56D0-4644-8F62-5B75202FE1D2}" destId="{C0EA631A-0FEB-4772-A860-BBFEEED0074F}" srcOrd="0" destOrd="0" presId="urn:microsoft.com/office/officeart/2005/8/layout/list1"/>
    <dgm:cxn modelId="{731DB0E2-1885-4791-B1F3-9C01F718BE20}" type="presParOf" srcId="{41A18374-56D0-4644-8F62-5B75202FE1D2}" destId="{6E4E9819-F68D-407D-BE2F-3D55B0C6AA9C}" srcOrd="1" destOrd="0" presId="urn:microsoft.com/office/officeart/2005/8/layout/list1"/>
    <dgm:cxn modelId="{61C3395B-AC68-463D-BF1E-B38D59062E4C}" type="presParOf" srcId="{0098125C-2EC5-44D8-A340-4520F73ABC07}" destId="{17BB34C5-731D-4A7A-B688-3F1FADBA5E4B}" srcOrd="1" destOrd="0" presId="urn:microsoft.com/office/officeart/2005/8/layout/list1"/>
    <dgm:cxn modelId="{20587462-558A-4D21-8BDA-79633B9D4658}" type="presParOf" srcId="{0098125C-2EC5-44D8-A340-4520F73ABC07}" destId="{59EC08A9-7389-4CCE-B3D0-568867ECE351}" srcOrd="2" destOrd="0" presId="urn:microsoft.com/office/officeart/2005/8/layout/list1"/>
    <dgm:cxn modelId="{0B9FCAF6-1A12-46F2-A8C5-F07447D10A3B}" type="presParOf" srcId="{0098125C-2EC5-44D8-A340-4520F73ABC07}" destId="{8511F535-6DF9-4ED4-BD4F-0D4109BF464B}" srcOrd="3" destOrd="0" presId="urn:microsoft.com/office/officeart/2005/8/layout/list1"/>
    <dgm:cxn modelId="{4461594E-A416-41BC-8E91-6FCBE84BADF2}" type="presParOf" srcId="{0098125C-2EC5-44D8-A340-4520F73ABC07}" destId="{756C86ED-6379-4E52-ABC1-1DF0DCE29E74}" srcOrd="4" destOrd="0" presId="urn:microsoft.com/office/officeart/2005/8/layout/list1"/>
    <dgm:cxn modelId="{09CD7D2F-C193-428B-ABE8-8C11F4A49063}" type="presParOf" srcId="{756C86ED-6379-4E52-ABC1-1DF0DCE29E74}" destId="{9C6EF50A-A52D-485F-B79E-B1F33B3B6519}" srcOrd="0" destOrd="0" presId="urn:microsoft.com/office/officeart/2005/8/layout/list1"/>
    <dgm:cxn modelId="{0EF7698C-3675-4F63-9FAE-E53143764CE3}" type="presParOf" srcId="{756C86ED-6379-4E52-ABC1-1DF0DCE29E74}" destId="{234C3F47-E641-4568-9A57-5F0F1F05C536}" srcOrd="1" destOrd="0" presId="urn:microsoft.com/office/officeart/2005/8/layout/list1"/>
    <dgm:cxn modelId="{A0BD905A-E08C-4D20-A262-9CCB611BF6D4}" type="presParOf" srcId="{0098125C-2EC5-44D8-A340-4520F73ABC07}" destId="{9260025C-54F3-4844-AE9B-09DCF2E49A0E}" srcOrd="5" destOrd="0" presId="urn:microsoft.com/office/officeart/2005/8/layout/list1"/>
    <dgm:cxn modelId="{A1597F32-BB34-4B55-98DC-53806C28249F}" type="presParOf" srcId="{0098125C-2EC5-44D8-A340-4520F73ABC07}" destId="{E75E8AF4-E093-4AFE-8924-507DE707ABE8}" srcOrd="6" destOrd="0" presId="urn:microsoft.com/office/officeart/2005/8/layout/list1"/>
    <dgm:cxn modelId="{5E8933B6-006F-492E-80DE-0456D47788C8}" type="presParOf" srcId="{0098125C-2EC5-44D8-A340-4520F73ABC07}" destId="{21300E8E-67B5-4480-8305-F500B9DCCBAD}" srcOrd="7" destOrd="0" presId="urn:microsoft.com/office/officeart/2005/8/layout/list1"/>
    <dgm:cxn modelId="{4B2B7135-7397-418C-84BF-C25E9FD64090}" type="presParOf" srcId="{0098125C-2EC5-44D8-A340-4520F73ABC07}" destId="{87091FA2-1146-4A72-9C7D-3A97C2386062}" srcOrd="8" destOrd="0" presId="urn:microsoft.com/office/officeart/2005/8/layout/list1"/>
    <dgm:cxn modelId="{4D25E50F-4B43-4E33-9EB2-A1F37EA40BC1}" type="presParOf" srcId="{87091FA2-1146-4A72-9C7D-3A97C2386062}" destId="{A68652EF-6056-461D-8EA6-DFAB94EA7BD5}" srcOrd="0" destOrd="0" presId="urn:microsoft.com/office/officeart/2005/8/layout/list1"/>
    <dgm:cxn modelId="{1A4EE144-092E-40D9-8131-998B02A4404C}" type="presParOf" srcId="{87091FA2-1146-4A72-9C7D-3A97C2386062}" destId="{F12EC05E-4519-49D5-A88C-5F19CD0B66EC}" srcOrd="1" destOrd="0" presId="urn:microsoft.com/office/officeart/2005/8/layout/list1"/>
    <dgm:cxn modelId="{876EFCCE-2EB8-43CB-AC9B-570454EDFC79}" type="presParOf" srcId="{0098125C-2EC5-44D8-A340-4520F73ABC07}" destId="{6FCBBB82-0C55-41D2-93E2-36EF33B9A540}" srcOrd="9" destOrd="0" presId="urn:microsoft.com/office/officeart/2005/8/layout/list1"/>
    <dgm:cxn modelId="{86AEE86A-2E6A-4C26-9AC1-503DF5CE3B17}" type="presParOf" srcId="{0098125C-2EC5-44D8-A340-4520F73ABC07}" destId="{30DCCF6B-D4F0-432F-B051-8192231B67A2}" srcOrd="10" destOrd="0" presId="urn:microsoft.com/office/officeart/2005/8/layout/list1"/>
    <dgm:cxn modelId="{8BFCB5E1-B779-4204-B3D4-6DBD9DE48B73}" type="presParOf" srcId="{0098125C-2EC5-44D8-A340-4520F73ABC07}" destId="{DA989497-4557-43B0-A524-AE339077158E}" srcOrd="11" destOrd="0" presId="urn:microsoft.com/office/officeart/2005/8/layout/list1"/>
    <dgm:cxn modelId="{B45AF3D7-44AB-42E2-9420-40CDA1A829B7}" type="presParOf" srcId="{0098125C-2EC5-44D8-A340-4520F73ABC07}" destId="{4B3325CF-6D6A-4954-A63F-A26906ECC215}" srcOrd="12" destOrd="0" presId="urn:microsoft.com/office/officeart/2005/8/layout/list1"/>
    <dgm:cxn modelId="{AF18FE81-A2D1-4748-BDCC-C08DB059687E}" type="presParOf" srcId="{4B3325CF-6D6A-4954-A63F-A26906ECC215}" destId="{9F60DD07-8568-466C-B1A9-30D58F1969F4}" srcOrd="0" destOrd="0" presId="urn:microsoft.com/office/officeart/2005/8/layout/list1"/>
    <dgm:cxn modelId="{B11B8071-D9E6-4E63-90D8-C4187DA70636}" type="presParOf" srcId="{4B3325CF-6D6A-4954-A63F-A26906ECC215}" destId="{6B6A8E64-12CD-4766-BECB-1FA1D2F5F749}" srcOrd="1" destOrd="0" presId="urn:microsoft.com/office/officeart/2005/8/layout/list1"/>
    <dgm:cxn modelId="{7B058C66-AD5E-447D-8F39-0B540D434167}" type="presParOf" srcId="{0098125C-2EC5-44D8-A340-4520F73ABC07}" destId="{A0E09C8F-54B9-455E-A930-9BBC634AA832}" srcOrd="13" destOrd="0" presId="urn:microsoft.com/office/officeart/2005/8/layout/list1"/>
    <dgm:cxn modelId="{2E8B1743-7840-497D-B7FB-298F3096FA7E}" type="presParOf" srcId="{0098125C-2EC5-44D8-A340-4520F73ABC07}" destId="{A5FDD035-092C-4ACE-B1EF-77EDF491AC6A}" srcOrd="14" destOrd="0" presId="urn:microsoft.com/office/officeart/2005/8/layout/list1"/>
    <dgm:cxn modelId="{150D82B5-8E84-4A67-8BF5-73D48F31E4F3}" type="presParOf" srcId="{0098125C-2EC5-44D8-A340-4520F73ABC07}" destId="{3C7B1EAD-F579-4420-A0CC-9F6F53A7D1F8}" srcOrd="15" destOrd="0" presId="urn:microsoft.com/office/officeart/2005/8/layout/list1"/>
    <dgm:cxn modelId="{AB68E4B9-5EE3-46B4-A9BA-286DBDCBA7CB}" type="presParOf" srcId="{0098125C-2EC5-44D8-A340-4520F73ABC07}" destId="{D4BFCD6E-DEFE-4707-9E97-421186AD2E40}" srcOrd="16" destOrd="0" presId="urn:microsoft.com/office/officeart/2005/8/layout/list1"/>
    <dgm:cxn modelId="{486C3044-FDBF-46D1-BD62-B46D4C6C3226}" type="presParOf" srcId="{D4BFCD6E-DEFE-4707-9E97-421186AD2E40}" destId="{7E506D8E-C9FE-47B7-9CC1-BB2C7277D568}" srcOrd="0" destOrd="0" presId="urn:microsoft.com/office/officeart/2005/8/layout/list1"/>
    <dgm:cxn modelId="{5590CAD5-427E-47A8-94C3-DDD075A12A7F}" type="presParOf" srcId="{D4BFCD6E-DEFE-4707-9E97-421186AD2E40}" destId="{C0645EC5-6CDB-4B9A-B759-5BE12B6E4DAA}" srcOrd="1" destOrd="0" presId="urn:microsoft.com/office/officeart/2005/8/layout/list1"/>
    <dgm:cxn modelId="{48F7E4FD-385F-41DE-A527-2148B6972755}" type="presParOf" srcId="{0098125C-2EC5-44D8-A340-4520F73ABC07}" destId="{BAB05D38-ACB5-465E-BB43-21C0CD10FFD4}" srcOrd="17" destOrd="0" presId="urn:microsoft.com/office/officeart/2005/8/layout/list1"/>
    <dgm:cxn modelId="{7CF94E70-473E-4C3F-9876-ED4E718035C1}" type="presParOf" srcId="{0098125C-2EC5-44D8-A340-4520F73ABC07}" destId="{EA5859D7-A20D-47EA-8076-F249D828CD6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6B383A-B261-426D-BB1F-D90ADE84B7F1}" type="doc">
      <dgm:prSet loTypeId="urn:microsoft.com/office/officeart/2005/8/layout/list1" loCatId="list" qsTypeId="urn:microsoft.com/office/officeart/2005/8/quickstyle/simple1#23" qsCatId="simple" csTypeId="urn:microsoft.com/office/officeart/2005/8/colors/accent1_2#23" csCatId="accent1" phldr="1"/>
      <dgm:spPr/>
      <dgm:t>
        <a:bodyPr/>
        <a:lstStyle/>
        <a:p>
          <a:endParaRPr lang="en-US"/>
        </a:p>
      </dgm:t>
    </dgm:pt>
    <dgm:pt modelId="{4147E7AA-16EF-44EA-87E8-96CAB232CC9C}">
      <dgm:prSet phldrT="[Text]" custT="1"/>
      <dgm:spPr/>
      <dgm:t>
        <a:bodyPr/>
        <a:lstStyle/>
        <a:p>
          <a:r>
            <a:rPr lang="en-US" sz="2800" dirty="0"/>
            <a:t>Project Layout</a:t>
          </a:r>
        </a:p>
      </dgm:t>
    </dgm:pt>
    <dgm:pt modelId="{811DC06F-BADF-4908-A0C1-EA4ED19799FF}" type="parTrans" cxnId="{632B44A7-2C72-4D10-9CFE-450245F6C736}">
      <dgm:prSet/>
      <dgm:spPr/>
      <dgm:t>
        <a:bodyPr/>
        <a:lstStyle/>
        <a:p>
          <a:endParaRPr lang="en-US"/>
        </a:p>
      </dgm:t>
    </dgm:pt>
    <dgm:pt modelId="{6A9A2E9D-720A-4C55-8CE0-B271FDEFF62B}" type="sibTrans" cxnId="{632B44A7-2C72-4D10-9CFE-450245F6C736}">
      <dgm:prSet/>
      <dgm:spPr/>
      <dgm:t>
        <a:bodyPr/>
        <a:lstStyle/>
        <a:p>
          <a:endParaRPr lang="en-US"/>
        </a:p>
      </dgm:t>
    </dgm:pt>
    <dgm:pt modelId="{7F92369D-0A43-4CEA-A388-4E8D38713FA8}">
      <dgm:prSet phldrT="[Text]" custT="1"/>
      <dgm:spPr/>
      <dgm:t>
        <a:bodyPr/>
        <a:lstStyle/>
        <a:p>
          <a:r>
            <a:rPr lang="en-US" sz="2000" dirty="0"/>
            <a:t>The product remains in a fixed location</a:t>
          </a:r>
        </a:p>
      </dgm:t>
    </dgm:pt>
    <dgm:pt modelId="{4161B520-21C6-403E-8AE9-52D81B7AB1D8}" type="parTrans" cxnId="{0986B6BC-A98B-465C-8DDA-35AD43BE756D}">
      <dgm:prSet/>
      <dgm:spPr/>
      <dgm:t>
        <a:bodyPr/>
        <a:lstStyle/>
        <a:p>
          <a:endParaRPr lang="en-US"/>
        </a:p>
      </dgm:t>
    </dgm:pt>
    <dgm:pt modelId="{BDA5DB5E-CFB6-4132-8605-FC64E4E03CFC}" type="sibTrans" cxnId="{0986B6BC-A98B-465C-8DDA-35AD43BE756D}">
      <dgm:prSet/>
      <dgm:spPr/>
      <dgm:t>
        <a:bodyPr/>
        <a:lstStyle/>
        <a:p>
          <a:endParaRPr lang="en-US"/>
        </a:p>
      </dgm:t>
    </dgm:pt>
    <dgm:pt modelId="{0063F749-7280-4443-9F8A-4CFEEF342EB4}">
      <dgm:prSet phldrT="[Text]" custT="1"/>
      <dgm:spPr/>
      <dgm:t>
        <a:bodyPr/>
        <a:lstStyle/>
        <a:p>
          <a:r>
            <a:rPr lang="en-US" sz="2800" dirty="0" err="1"/>
            <a:t>Workcenter</a:t>
          </a:r>
          <a:endParaRPr lang="en-US" sz="2800" dirty="0"/>
        </a:p>
      </dgm:t>
    </dgm:pt>
    <dgm:pt modelId="{708F9CE5-2773-4A5F-AA41-C2781099F32A}" type="parTrans" cxnId="{92893928-A309-435B-BDCF-DA88BD1B5A44}">
      <dgm:prSet/>
      <dgm:spPr/>
      <dgm:t>
        <a:bodyPr/>
        <a:lstStyle/>
        <a:p>
          <a:endParaRPr lang="en-US"/>
        </a:p>
      </dgm:t>
    </dgm:pt>
    <dgm:pt modelId="{0FA46345-CE79-4D75-BE2F-8D01FADDD751}" type="sibTrans" cxnId="{92893928-A309-435B-BDCF-DA88BD1B5A44}">
      <dgm:prSet/>
      <dgm:spPr/>
      <dgm:t>
        <a:bodyPr/>
        <a:lstStyle/>
        <a:p>
          <a:endParaRPr lang="en-US"/>
        </a:p>
      </dgm:t>
    </dgm:pt>
    <dgm:pt modelId="{5CBB0B38-9111-45BC-A3F2-34D6398E6A0C}">
      <dgm:prSet custT="1"/>
      <dgm:spPr/>
      <dgm:t>
        <a:bodyPr/>
        <a:lstStyle/>
        <a:p>
          <a:r>
            <a:rPr lang="en-US" sz="2000" dirty="0"/>
            <a:t>A high degree of task ordering is common</a:t>
          </a:r>
        </a:p>
      </dgm:t>
    </dgm:pt>
    <dgm:pt modelId="{359979AA-D17C-42F9-95D4-8EA36B3EC1A5}" type="parTrans" cxnId="{064765DD-5049-463D-8806-0BEEC7C3E703}">
      <dgm:prSet/>
      <dgm:spPr/>
      <dgm:t>
        <a:bodyPr/>
        <a:lstStyle/>
        <a:p>
          <a:endParaRPr lang="en-US"/>
        </a:p>
      </dgm:t>
    </dgm:pt>
    <dgm:pt modelId="{416BA893-4414-4632-B089-3C06B6E5A412}" type="sibTrans" cxnId="{064765DD-5049-463D-8806-0BEEC7C3E703}">
      <dgm:prSet/>
      <dgm:spPr/>
      <dgm:t>
        <a:bodyPr/>
        <a:lstStyle/>
        <a:p>
          <a:endParaRPr lang="en-US"/>
        </a:p>
      </dgm:t>
    </dgm:pt>
    <dgm:pt modelId="{508338BC-57C8-43E1-B618-13B5981AFB0E}">
      <dgm:prSet custT="1"/>
      <dgm:spPr/>
      <dgm:t>
        <a:bodyPr/>
        <a:lstStyle/>
        <a:p>
          <a:r>
            <a:rPr lang="en-US" sz="2000" dirty="0"/>
            <a:t>A project layout may be developed by arranging materials according to their assembly priority</a:t>
          </a:r>
        </a:p>
      </dgm:t>
    </dgm:pt>
    <dgm:pt modelId="{69C92C03-D938-49DA-B5FF-FF3402A6CA5A}" type="parTrans" cxnId="{78EDD89A-A751-4604-A17A-BA7571C02BAF}">
      <dgm:prSet/>
      <dgm:spPr/>
      <dgm:t>
        <a:bodyPr/>
        <a:lstStyle/>
        <a:p>
          <a:endParaRPr lang="en-US"/>
        </a:p>
      </dgm:t>
    </dgm:pt>
    <dgm:pt modelId="{29174770-FAFB-4F3B-A0F3-2D73AAAF001D}" type="sibTrans" cxnId="{78EDD89A-A751-4604-A17A-BA7571C02BAF}">
      <dgm:prSet/>
      <dgm:spPr/>
      <dgm:t>
        <a:bodyPr/>
        <a:lstStyle/>
        <a:p>
          <a:endParaRPr lang="en-US"/>
        </a:p>
      </dgm:t>
    </dgm:pt>
    <dgm:pt modelId="{4F5B8909-3AB3-47DB-93F8-E1CA1960A505}">
      <dgm:prSet phldrT="[Text]" custT="1"/>
      <dgm:spPr/>
      <dgm:t>
        <a:bodyPr/>
        <a:lstStyle/>
        <a:p>
          <a:r>
            <a:rPr lang="en-US" sz="2000" dirty="0"/>
            <a:t>Most common approach to developing this type of layout is to arrange workcenters in a way that optimizes the movement of material</a:t>
          </a:r>
        </a:p>
      </dgm:t>
    </dgm:pt>
    <dgm:pt modelId="{3BDCAC00-BE6A-4859-B16B-DD78E6A5E1D2}" type="parTrans" cxnId="{D804E0F4-0393-4009-A84F-C40AF4999B42}">
      <dgm:prSet/>
      <dgm:spPr/>
      <dgm:t>
        <a:bodyPr/>
        <a:lstStyle/>
        <a:p>
          <a:endParaRPr lang="en-US"/>
        </a:p>
      </dgm:t>
    </dgm:pt>
    <dgm:pt modelId="{0D7DC513-C6C1-4EB7-9516-D4BFD6740314}" type="sibTrans" cxnId="{D804E0F4-0393-4009-A84F-C40AF4999B42}">
      <dgm:prSet/>
      <dgm:spPr/>
      <dgm:t>
        <a:bodyPr/>
        <a:lstStyle/>
        <a:p>
          <a:endParaRPr lang="en-US"/>
        </a:p>
      </dgm:t>
    </dgm:pt>
    <dgm:pt modelId="{50DC1EF5-5B9B-45D8-A78B-1E69578A090C}">
      <dgm:prSet phldrT="[Text]" custT="1"/>
      <dgm:spPr/>
      <dgm:t>
        <a:bodyPr/>
        <a:lstStyle/>
        <a:p>
          <a:r>
            <a:rPr lang="en-US" sz="2000" dirty="0"/>
            <a:t>Sometimes is referred to as a department and is focused on a particular type of operation</a:t>
          </a:r>
          <a:endParaRPr lang="en-US" sz="1600" dirty="0"/>
        </a:p>
        <a:p>
          <a:r>
            <a:rPr lang="en-US" sz="1600" dirty="0"/>
            <a:t>	</a:t>
          </a:r>
          <a:endParaRPr lang="en-US" sz="2000" dirty="0"/>
        </a:p>
      </dgm:t>
    </dgm:pt>
    <dgm:pt modelId="{756F28C3-4CFB-4D44-A73D-F82ECD69AAE6}" type="parTrans" cxnId="{3DE9CD66-74D5-41F4-9087-174015141556}">
      <dgm:prSet/>
      <dgm:spPr/>
      <dgm:t>
        <a:bodyPr/>
        <a:lstStyle/>
        <a:p>
          <a:endParaRPr lang="en-US"/>
        </a:p>
      </dgm:t>
    </dgm:pt>
    <dgm:pt modelId="{C7DD8353-7088-44DB-B086-78A09BCAB075}" type="sibTrans" cxnId="{3DE9CD66-74D5-41F4-9087-174015141556}">
      <dgm:prSet/>
      <dgm:spPr/>
      <dgm:t>
        <a:bodyPr/>
        <a:lstStyle/>
        <a:p>
          <a:endParaRPr lang="en-US"/>
        </a:p>
      </dgm:t>
    </dgm:pt>
    <dgm:pt modelId="{B13764C1-6B88-4FFF-A83A-8FD0D7E255C1}">
      <dgm:prSet phldrT="[Text]" custT="1"/>
      <dgm:spPr/>
      <dgm:t>
        <a:bodyPr/>
        <a:lstStyle/>
        <a:p>
          <a:r>
            <a:rPr lang="en-US" sz="2000" dirty="0"/>
            <a:t>Optimal placement often means placing workcenters with large interdepartmental traffic adjacent to each other</a:t>
          </a:r>
        </a:p>
      </dgm:t>
    </dgm:pt>
    <dgm:pt modelId="{F2AF46D6-E0E6-49F0-B2EA-17472736B5C8}" type="sibTrans" cxnId="{D81FF4A7-E38B-4234-B739-CEB5C90E581C}">
      <dgm:prSet/>
      <dgm:spPr/>
      <dgm:t>
        <a:bodyPr/>
        <a:lstStyle/>
        <a:p>
          <a:endParaRPr lang="en-US"/>
        </a:p>
      </dgm:t>
    </dgm:pt>
    <dgm:pt modelId="{788A89DA-E2B1-4E8C-9403-5839C2C61D4E}" type="parTrans" cxnId="{D81FF4A7-E38B-4234-B739-CEB5C90E581C}">
      <dgm:prSet/>
      <dgm:spPr/>
      <dgm:t>
        <a:bodyPr/>
        <a:lstStyle/>
        <a:p>
          <a:endParaRPr lang="en-US"/>
        </a:p>
      </dgm:t>
    </dgm:pt>
    <dgm:pt modelId="{9AF99923-ECA5-4E73-A26A-8F95ABC137DC}" type="pres">
      <dgm:prSet presAssocID="{316B383A-B261-426D-BB1F-D90ADE84B7F1}" presName="linear" presStyleCnt="0">
        <dgm:presLayoutVars>
          <dgm:dir/>
          <dgm:animLvl val="lvl"/>
          <dgm:resizeHandles val="exact"/>
        </dgm:presLayoutVars>
      </dgm:prSet>
      <dgm:spPr/>
    </dgm:pt>
    <dgm:pt modelId="{057F14F3-F14C-41A3-991A-86CA827B9042}" type="pres">
      <dgm:prSet presAssocID="{4147E7AA-16EF-44EA-87E8-96CAB232CC9C}" presName="parentLin" presStyleCnt="0"/>
      <dgm:spPr/>
    </dgm:pt>
    <dgm:pt modelId="{AAF5C081-B007-4282-BD55-FBFC2F8AE878}" type="pres">
      <dgm:prSet presAssocID="{4147E7AA-16EF-44EA-87E8-96CAB232CC9C}" presName="parentLeftMargin" presStyleLbl="node1" presStyleIdx="0" presStyleCnt="2"/>
      <dgm:spPr/>
    </dgm:pt>
    <dgm:pt modelId="{CF7712B5-DBEC-41B9-BEBA-3484CC0D548F}" type="pres">
      <dgm:prSet presAssocID="{4147E7AA-16EF-44EA-87E8-96CAB232CC9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3B9529-0C13-451D-831E-6A157F193351}" type="pres">
      <dgm:prSet presAssocID="{4147E7AA-16EF-44EA-87E8-96CAB232CC9C}" presName="negativeSpace" presStyleCnt="0"/>
      <dgm:spPr/>
    </dgm:pt>
    <dgm:pt modelId="{A6F84DA5-8504-4AEC-AEFC-10C40CCB986D}" type="pres">
      <dgm:prSet presAssocID="{4147E7AA-16EF-44EA-87E8-96CAB232CC9C}" presName="childText" presStyleLbl="conFgAcc1" presStyleIdx="0" presStyleCnt="2">
        <dgm:presLayoutVars>
          <dgm:bulletEnabled val="1"/>
        </dgm:presLayoutVars>
      </dgm:prSet>
      <dgm:spPr/>
    </dgm:pt>
    <dgm:pt modelId="{9D22080B-C1BD-41F1-9660-22321E847E92}" type="pres">
      <dgm:prSet presAssocID="{6A9A2E9D-720A-4C55-8CE0-B271FDEFF62B}" presName="spaceBetweenRectangles" presStyleCnt="0"/>
      <dgm:spPr/>
    </dgm:pt>
    <dgm:pt modelId="{E5895F38-A164-456A-98F0-85633B74D33F}" type="pres">
      <dgm:prSet presAssocID="{0063F749-7280-4443-9F8A-4CFEEF342EB4}" presName="parentLin" presStyleCnt="0"/>
      <dgm:spPr/>
    </dgm:pt>
    <dgm:pt modelId="{7FAEB09A-F73F-432E-AF97-751B82D01875}" type="pres">
      <dgm:prSet presAssocID="{0063F749-7280-4443-9F8A-4CFEEF342EB4}" presName="parentLeftMargin" presStyleLbl="node1" presStyleIdx="0" presStyleCnt="2"/>
      <dgm:spPr/>
    </dgm:pt>
    <dgm:pt modelId="{0C6E7E75-8326-479E-8C34-709D46DE3568}" type="pres">
      <dgm:prSet presAssocID="{0063F749-7280-4443-9F8A-4CFEEF342EB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9CC07A6-867C-4598-9085-366C42FC8B24}" type="pres">
      <dgm:prSet presAssocID="{0063F749-7280-4443-9F8A-4CFEEF342EB4}" presName="negativeSpace" presStyleCnt="0"/>
      <dgm:spPr/>
    </dgm:pt>
    <dgm:pt modelId="{C45AA27D-D126-4A3F-B208-5A92ED6EEEA1}" type="pres">
      <dgm:prSet presAssocID="{0063F749-7280-4443-9F8A-4CFEEF342EB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64765DD-5049-463D-8806-0BEEC7C3E703}" srcId="{4147E7AA-16EF-44EA-87E8-96CAB232CC9C}" destId="{5CBB0B38-9111-45BC-A3F2-34D6398E6A0C}" srcOrd="1" destOrd="0" parTransId="{359979AA-D17C-42F9-95D4-8EA36B3EC1A5}" sibTransId="{416BA893-4414-4632-B089-3C06B6E5A412}"/>
    <dgm:cxn modelId="{D81FF4A7-E38B-4234-B739-CEB5C90E581C}" srcId="{0063F749-7280-4443-9F8A-4CFEEF342EB4}" destId="{B13764C1-6B88-4FFF-A83A-8FD0D7E255C1}" srcOrd="1" destOrd="0" parTransId="{788A89DA-E2B1-4E8C-9403-5839C2C61D4E}" sibTransId="{F2AF46D6-E0E6-49F0-B2EA-17472736B5C8}"/>
    <dgm:cxn modelId="{1EA5DA22-1F96-49A9-8A4E-FFE56F419779}" type="presOf" srcId="{5CBB0B38-9111-45BC-A3F2-34D6398E6A0C}" destId="{A6F84DA5-8504-4AEC-AEFC-10C40CCB986D}" srcOrd="0" destOrd="1" presId="urn:microsoft.com/office/officeart/2005/8/layout/list1"/>
    <dgm:cxn modelId="{3DE9CD66-74D5-41F4-9087-174015141556}" srcId="{0063F749-7280-4443-9F8A-4CFEEF342EB4}" destId="{50DC1EF5-5B9B-45D8-A78B-1E69578A090C}" srcOrd="2" destOrd="0" parTransId="{756F28C3-4CFB-4D44-A73D-F82ECD69AAE6}" sibTransId="{C7DD8353-7088-44DB-B086-78A09BCAB075}"/>
    <dgm:cxn modelId="{88AE1059-C258-4A84-B98D-F8D016120215}" type="presOf" srcId="{316B383A-B261-426D-BB1F-D90ADE84B7F1}" destId="{9AF99923-ECA5-4E73-A26A-8F95ABC137DC}" srcOrd="0" destOrd="0" presId="urn:microsoft.com/office/officeart/2005/8/layout/list1"/>
    <dgm:cxn modelId="{9ADFFCED-198C-443D-A20C-C85C276BF714}" type="presOf" srcId="{50DC1EF5-5B9B-45D8-A78B-1E69578A090C}" destId="{C45AA27D-D126-4A3F-B208-5A92ED6EEEA1}" srcOrd="0" destOrd="2" presId="urn:microsoft.com/office/officeart/2005/8/layout/list1"/>
    <dgm:cxn modelId="{92893928-A309-435B-BDCF-DA88BD1B5A44}" srcId="{316B383A-B261-426D-BB1F-D90ADE84B7F1}" destId="{0063F749-7280-4443-9F8A-4CFEEF342EB4}" srcOrd="1" destOrd="0" parTransId="{708F9CE5-2773-4A5F-AA41-C2781099F32A}" sibTransId="{0FA46345-CE79-4D75-BE2F-8D01FADDD751}"/>
    <dgm:cxn modelId="{80DBC559-B31B-4152-B985-19F7F5170D84}" type="presOf" srcId="{4147E7AA-16EF-44EA-87E8-96CAB232CC9C}" destId="{AAF5C081-B007-4282-BD55-FBFC2F8AE878}" srcOrd="0" destOrd="0" presId="urn:microsoft.com/office/officeart/2005/8/layout/list1"/>
    <dgm:cxn modelId="{2768E590-DAFC-475F-9B0F-D6BBC1DDCE4F}" type="presOf" srcId="{4F5B8909-3AB3-47DB-93F8-E1CA1960A505}" destId="{C45AA27D-D126-4A3F-B208-5A92ED6EEEA1}" srcOrd="0" destOrd="0" presId="urn:microsoft.com/office/officeart/2005/8/layout/list1"/>
    <dgm:cxn modelId="{68FC4809-5537-4F86-95BD-0DD6FBA75551}" type="presOf" srcId="{7F92369D-0A43-4CEA-A388-4E8D38713FA8}" destId="{A6F84DA5-8504-4AEC-AEFC-10C40CCB986D}" srcOrd="0" destOrd="0" presId="urn:microsoft.com/office/officeart/2005/8/layout/list1"/>
    <dgm:cxn modelId="{8578F648-066E-4BC7-876E-3F4A3925A1A3}" type="presOf" srcId="{0063F749-7280-4443-9F8A-4CFEEF342EB4}" destId="{0C6E7E75-8326-479E-8C34-709D46DE3568}" srcOrd="1" destOrd="0" presId="urn:microsoft.com/office/officeart/2005/8/layout/list1"/>
    <dgm:cxn modelId="{632B44A7-2C72-4D10-9CFE-450245F6C736}" srcId="{316B383A-B261-426D-BB1F-D90ADE84B7F1}" destId="{4147E7AA-16EF-44EA-87E8-96CAB232CC9C}" srcOrd="0" destOrd="0" parTransId="{811DC06F-BADF-4908-A0C1-EA4ED19799FF}" sibTransId="{6A9A2E9D-720A-4C55-8CE0-B271FDEFF62B}"/>
    <dgm:cxn modelId="{0986B6BC-A98B-465C-8DDA-35AD43BE756D}" srcId="{4147E7AA-16EF-44EA-87E8-96CAB232CC9C}" destId="{7F92369D-0A43-4CEA-A388-4E8D38713FA8}" srcOrd="0" destOrd="0" parTransId="{4161B520-21C6-403E-8AE9-52D81B7AB1D8}" sibTransId="{BDA5DB5E-CFB6-4132-8605-FC64E4E03CFC}"/>
    <dgm:cxn modelId="{D804E0F4-0393-4009-A84F-C40AF4999B42}" srcId="{0063F749-7280-4443-9F8A-4CFEEF342EB4}" destId="{4F5B8909-3AB3-47DB-93F8-E1CA1960A505}" srcOrd="0" destOrd="0" parTransId="{3BDCAC00-BE6A-4859-B16B-DD78E6A5E1D2}" sibTransId="{0D7DC513-C6C1-4EB7-9516-D4BFD6740314}"/>
    <dgm:cxn modelId="{74AA6769-4513-4583-A36A-D6450B42C9DC}" type="presOf" srcId="{4147E7AA-16EF-44EA-87E8-96CAB232CC9C}" destId="{CF7712B5-DBEC-41B9-BEBA-3484CC0D548F}" srcOrd="1" destOrd="0" presId="urn:microsoft.com/office/officeart/2005/8/layout/list1"/>
    <dgm:cxn modelId="{78EDD89A-A751-4604-A17A-BA7571C02BAF}" srcId="{4147E7AA-16EF-44EA-87E8-96CAB232CC9C}" destId="{508338BC-57C8-43E1-B618-13B5981AFB0E}" srcOrd="2" destOrd="0" parTransId="{69C92C03-D938-49DA-B5FF-FF3402A6CA5A}" sibTransId="{29174770-FAFB-4F3B-A0F3-2D73AAAF001D}"/>
    <dgm:cxn modelId="{0D1F3C87-EAC6-4A41-A987-5182D8BDA202}" type="presOf" srcId="{0063F749-7280-4443-9F8A-4CFEEF342EB4}" destId="{7FAEB09A-F73F-432E-AF97-751B82D01875}" srcOrd="0" destOrd="0" presId="urn:microsoft.com/office/officeart/2005/8/layout/list1"/>
    <dgm:cxn modelId="{BF38E302-44E0-4A38-A945-2EF1B5968150}" type="presOf" srcId="{B13764C1-6B88-4FFF-A83A-8FD0D7E255C1}" destId="{C45AA27D-D126-4A3F-B208-5A92ED6EEEA1}" srcOrd="0" destOrd="1" presId="urn:microsoft.com/office/officeart/2005/8/layout/list1"/>
    <dgm:cxn modelId="{18F5ACCC-7CF4-4E09-86B7-A1ED191BF395}" type="presOf" srcId="{508338BC-57C8-43E1-B618-13B5981AFB0E}" destId="{A6F84DA5-8504-4AEC-AEFC-10C40CCB986D}" srcOrd="0" destOrd="2" presId="urn:microsoft.com/office/officeart/2005/8/layout/list1"/>
    <dgm:cxn modelId="{4BD974CF-2EC8-4B36-A48D-F4F79DF76184}" type="presParOf" srcId="{9AF99923-ECA5-4E73-A26A-8F95ABC137DC}" destId="{057F14F3-F14C-41A3-991A-86CA827B9042}" srcOrd="0" destOrd="0" presId="urn:microsoft.com/office/officeart/2005/8/layout/list1"/>
    <dgm:cxn modelId="{1D650E6D-4C47-4652-B624-E7EE45A1B995}" type="presParOf" srcId="{057F14F3-F14C-41A3-991A-86CA827B9042}" destId="{AAF5C081-B007-4282-BD55-FBFC2F8AE878}" srcOrd="0" destOrd="0" presId="urn:microsoft.com/office/officeart/2005/8/layout/list1"/>
    <dgm:cxn modelId="{8B679392-249E-4D71-B995-F4B9E8CCE3F1}" type="presParOf" srcId="{057F14F3-F14C-41A3-991A-86CA827B9042}" destId="{CF7712B5-DBEC-41B9-BEBA-3484CC0D548F}" srcOrd="1" destOrd="0" presId="urn:microsoft.com/office/officeart/2005/8/layout/list1"/>
    <dgm:cxn modelId="{4577B200-2DA8-46DD-BEA7-9CF2161B686C}" type="presParOf" srcId="{9AF99923-ECA5-4E73-A26A-8F95ABC137DC}" destId="{053B9529-0C13-451D-831E-6A157F193351}" srcOrd="1" destOrd="0" presId="urn:microsoft.com/office/officeart/2005/8/layout/list1"/>
    <dgm:cxn modelId="{9D0C4B07-AAEB-4FB4-9577-D2BB7BE6FE7A}" type="presParOf" srcId="{9AF99923-ECA5-4E73-A26A-8F95ABC137DC}" destId="{A6F84DA5-8504-4AEC-AEFC-10C40CCB986D}" srcOrd="2" destOrd="0" presId="urn:microsoft.com/office/officeart/2005/8/layout/list1"/>
    <dgm:cxn modelId="{899F5D5F-411E-420F-AAFD-05F598558F59}" type="presParOf" srcId="{9AF99923-ECA5-4E73-A26A-8F95ABC137DC}" destId="{9D22080B-C1BD-41F1-9660-22321E847E92}" srcOrd="3" destOrd="0" presId="urn:microsoft.com/office/officeart/2005/8/layout/list1"/>
    <dgm:cxn modelId="{41C00EC6-0A51-4B46-BAA2-A26B7CABADBC}" type="presParOf" srcId="{9AF99923-ECA5-4E73-A26A-8F95ABC137DC}" destId="{E5895F38-A164-456A-98F0-85633B74D33F}" srcOrd="4" destOrd="0" presId="urn:microsoft.com/office/officeart/2005/8/layout/list1"/>
    <dgm:cxn modelId="{5182C8EA-66C6-4675-9F64-647B574011D8}" type="presParOf" srcId="{E5895F38-A164-456A-98F0-85633B74D33F}" destId="{7FAEB09A-F73F-432E-AF97-751B82D01875}" srcOrd="0" destOrd="0" presId="urn:microsoft.com/office/officeart/2005/8/layout/list1"/>
    <dgm:cxn modelId="{D20BCD26-73FF-4E34-B7D5-CD5953E1E34F}" type="presParOf" srcId="{E5895F38-A164-456A-98F0-85633B74D33F}" destId="{0C6E7E75-8326-479E-8C34-709D46DE3568}" srcOrd="1" destOrd="0" presId="urn:microsoft.com/office/officeart/2005/8/layout/list1"/>
    <dgm:cxn modelId="{1CAC0A67-C1BD-40D5-B7D7-15146E3C73D0}" type="presParOf" srcId="{9AF99923-ECA5-4E73-A26A-8F95ABC137DC}" destId="{09CC07A6-867C-4598-9085-366C42FC8B24}" srcOrd="5" destOrd="0" presId="urn:microsoft.com/office/officeart/2005/8/layout/list1"/>
    <dgm:cxn modelId="{E533B0EA-9845-41FF-A68B-2A84087DE367}" type="presParOf" srcId="{9AF99923-ECA5-4E73-A26A-8F95ABC137DC}" destId="{C45AA27D-D126-4A3F-B208-5A92ED6EEEA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6B383A-B261-426D-BB1F-D90ADE84B7F1}" type="doc">
      <dgm:prSet loTypeId="urn:microsoft.com/office/officeart/2005/8/layout/list1" loCatId="list" qsTypeId="urn:microsoft.com/office/officeart/2005/8/quickstyle/simple1#24" qsCatId="simple" csTypeId="urn:microsoft.com/office/officeart/2005/8/colors/accent1_2#24" csCatId="accent1" phldr="1"/>
      <dgm:spPr/>
      <dgm:t>
        <a:bodyPr/>
        <a:lstStyle/>
        <a:p>
          <a:endParaRPr lang="en-US"/>
        </a:p>
      </dgm:t>
    </dgm:pt>
    <dgm:pt modelId="{4147E7AA-16EF-44EA-87E8-96CAB232CC9C}">
      <dgm:prSet phldrT="[Text]" custT="1"/>
      <dgm:spPr/>
      <dgm:t>
        <a:bodyPr/>
        <a:lstStyle/>
        <a:p>
          <a:r>
            <a:rPr lang="en-US" sz="2800" dirty="0"/>
            <a:t>Manufacturing Cell</a:t>
          </a:r>
        </a:p>
      </dgm:t>
    </dgm:pt>
    <dgm:pt modelId="{811DC06F-BADF-4908-A0C1-EA4ED19799FF}" type="parTrans" cxnId="{632B44A7-2C72-4D10-9CFE-450245F6C736}">
      <dgm:prSet/>
      <dgm:spPr/>
      <dgm:t>
        <a:bodyPr/>
        <a:lstStyle/>
        <a:p>
          <a:endParaRPr lang="en-US"/>
        </a:p>
      </dgm:t>
    </dgm:pt>
    <dgm:pt modelId="{6A9A2E9D-720A-4C55-8CE0-B271FDEFF62B}" type="sibTrans" cxnId="{632B44A7-2C72-4D10-9CFE-450245F6C736}">
      <dgm:prSet/>
      <dgm:spPr/>
      <dgm:t>
        <a:bodyPr/>
        <a:lstStyle/>
        <a:p>
          <a:endParaRPr lang="en-US"/>
        </a:p>
      </dgm:t>
    </dgm:pt>
    <dgm:pt modelId="{7F92369D-0A43-4CEA-A388-4E8D38713FA8}">
      <dgm:prSet phldrT="[Text]"/>
      <dgm:spPr/>
      <dgm:t>
        <a:bodyPr/>
        <a:lstStyle/>
        <a:p>
          <a:r>
            <a:rPr lang="en-US" dirty="0"/>
            <a:t>Formed by allocating dissimilar machines to cells that are designed to work on similar products (shape, processing, etc.)</a:t>
          </a:r>
        </a:p>
      </dgm:t>
    </dgm:pt>
    <dgm:pt modelId="{4161B520-21C6-403E-8AE9-52D81B7AB1D8}" type="parTrans" cxnId="{0986B6BC-A98B-465C-8DDA-35AD43BE756D}">
      <dgm:prSet/>
      <dgm:spPr/>
      <dgm:t>
        <a:bodyPr/>
        <a:lstStyle/>
        <a:p>
          <a:endParaRPr lang="en-US"/>
        </a:p>
      </dgm:t>
    </dgm:pt>
    <dgm:pt modelId="{BDA5DB5E-CFB6-4132-8605-FC64E4E03CFC}" type="sibTrans" cxnId="{0986B6BC-A98B-465C-8DDA-35AD43BE756D}">
      <dgm:prSet/>
      <dgm:spPr/>
      <dgm:t>
        <a:bodyPr/>
        <a:lstStyle/>
        <a:p>
          <a:endParaRPr lang="en-US"/>
        </a:p>
      </dgm:t>
    </dgm:pt>
    <dgm:pt modelId="{0063F749-7280-4443-9F8A-4CFEEF342EB4}">
      <dgm:prSet phldrT="[Text]" custT="1"/>
      <dgm:spPr/>
      <dgm:t>
        <a:bodyPr/>
        <a:lstStyle/>
        <a:p>
          <a:r>
            <a:rPr lang="en-US" sz="2800" dirty="0"/>
            <a:t>Assembly Line and Continuous Layout</a:t>
          </a:r>
        </a:p>
      </dgm:t>
    </dgm:pt>
    <dgm:pt modelId="{708F9CE5-2773-4A5F-AA41-C2781099F32A}" type="parTrans" cxnId="{92893928-A309-435B-BDCF-DA88BD1B5A44}">
      <dgm:prSet/>
      <dgm:spPr/>
      <dgm:t>
        <a:bodyPr/>
        <a:lstStyle/>
        <a:p>
          <a:endParaRPr lang="en-US"/>
        </a:p>
      </dgm:t>
    </dgm:pt>
    <dgm:pt modelId="{0FA46345-CE79-4D75-BE2F-8D01FADDD751}" type="sibTrans" cxnId="{92893928-A309-435B-BDCF-DA88BD1B5A44}">
      <dgm:prSet/>
      <dgm:spPr/>
      <dgm:t>
        <a:bodyPr/>
        <a:lstStyle/>
        <a:p>
          <a:endParaRPr lang="en-US"/>
        </a:p>
      </dgm:t>
    </dgm:pt>
    <dgm:pt modelId="{4F5B8909-3AB3-47DB-93F8-E1CA1960A505}">
      <dgm:prSet phldrT="[Text]"/>
      <dgm:spPr/>
      <dgm:t>
        <a:bodyPr/>
        <a:lstStyle/>
        <a:p>
          <a:r>
            <a:rPr lang="en-US" dirty="0"/>
            <a:t>Designed for the special purpose of building a product by going through a series of progressive steps	</a:t>
          </a:r>
        </a:p>
      </dgm:t>
    </dgm:pt>
    <dgm:pt modelId="{3BDCAC00-BE6A-4859-B16B-DD78E6A5E1D2}" type="parTrans" cxnId="{D804E0F4-0393-4009-A84F-C40AF4999B42}">
      <dgm:prSet/>
      <dgm:spPr/>
      <dgm:t>
        <a:bodyPr/>
        <a:lstStyle/>
        <a:p>
          <a:endParaRPr lang="en-US"/>
        </a:p>
      </dgm:t>
    </dgm:pt>
    <dgm:pt modelId="{0D7DC513-C6C1-4EB7-9516-D4BFD6740314}" type="sibTrans" cxnId="{D804E0F4-0393-4009-A84F-C40AF4999B42}">
      <dgm:prSet/>
      <dgm:spPr/>
      <dgm:t>
        <a:bodyPr/>
        <a:lstStyle/>
        <a:p>
          <a:endParaRPr lang="en-US"/>
        </a:p>
      </dgm:t>
    </dgm:pt>
    <dgm:pt modelId="{9AF99923-ECA5-4E73-A26A-8F95ABC137DC}" type="pres">
      <dgm:prSet presAssocID="{316B383A-B261-426D-BB1F-D90ADE84B7F1}" presName="linear" presStyleCnt="0">
        <dgm:presLayoutVars>
          <dgm:dir/>
          <dgm:animLvl val="lvl"/>
          <dgm:resizeHandles val="exact"/>
        </dgm:presLayoutVars>
      </dgm:prSet>
      <dgm:spPr/>
    </dgm:pt>
    <dgm:pt modelId="{057F14F3-F14C-41A3-991A-86CA827B9042}" type="pres">
      <dgm:prSet presAssocID="{4147E7AA-16EF-44EA-87E8-96CAB232CC9C}" presName="parentLin" presStyleCnt="0"/>
      <dgm:spPr/>
    </dgm:pt>
    <dgm:pt modelId="{AAF5C081-B007-4282-BD55-FBFC2F8AE878}" type="pres">
      <dgm:prSet presAssocID="{4147E7AA-16EF-44EA-87E8-96CAB232CC9C}" presName="parentLeftMargin" presStyleLbl="node1" presStyleIdx="0" presStyleCnt="2"/>
      <dgm:spPr/>
    </dgm:pt>
    <dgm:pt modelId="{CF7712B5-DBEC-41B9-BEBA-3484CC0D548F}" type="pres">
      <dgm:prSet presAssocID="{4147E7AA-16EF-44EA-87E8-96CAB232CC9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3B9529-0C13-451D-831E-6A157F193351}" type="pres">
      <dgm:prSet presAssocID="{4147E7AA-16EF-44EA-87E8-96CAB232CC9C}" presName="negativeSpace" presStyleCnt="0"/>
      <dgm:spPr/>
    </dgm:pt>
    <dgm:pt modelId="{A6F84DA5-8504-4AEC-AEFC-10C40CCB986D}" type="pres">
      <dgm:prSet presAssocID="{4147E7AA-16EF-44EA-87E8-96CAB232CC9C}" presName="childText" presStyleLbl="conFgAcc1" presStyleIdx="0" presStyleCnt="2">
        <dgm:presLayoutVars>
          <dgm:bulletEnabled val="1"/>
        </dgm:presLayoutVars>
      </dgm:prSet>
      <dgm:spPr/>
    </dgm:pt>
    <dgm:pt modelId="{9D22080B-C1BD-41F1-9660-22321E847E92}" type="pres">
      <dgm:prSet presAssocID="{6A9A2E9D-720A-4C55-8CE0-B271FDEFF62B}" presName="spaceBetweenRectangles" presStyleCnt="0"/>
      <dgm:spPr/>
    </dgm:pt>
    <dgm:pt modelId="{E5895F38-A164-456A-98F0-85633B74D33F}" type="pres">
      <dgm:prSet presAssocID="{0063F749-7280-4443-9F8A-4CFEEF342EB4}" presName="parentLin" presStyleCnt="0"/>
      <dgm:spPr/>
    </dgm:pt>
    <dgm:pt modelId="{7FAEB09A-F73F-432E-AF97-751B82D01875}" type="pres">
      <dgm:prSet presAssocID="{0063F749-7280-4443-9F8A-4CFEEF342EB4}" presName="parentLeftMargin" presStyleLbl="node1" presStyleIdx="0" presStyleCnt="2"/>
      <dgm:spPr/>
    </dgm:pt>
    <dgm:pt modelId="{0C6E7E75-8326-479E-8C34-709D46DE3568}" type="pres">
      <dgm:prSet presAssocID="{0063F749-7280-4443-9F8A-4CFEEF342EB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9CC07A6-867C-4598-9085-366C42FC8B24}" type="pres">
      <dgm:prSet presAssocID="{0063F749-7280-4443-9F8A-4CFEEF342EB4}" presName="negativeSpace" presStyleCnt="0"/>
      <dgm:spPr/>
    </dgm:pt>
    <dgm:pt modelId="{C45AA27D-D126-4A3F-B208-5A92ED6EEEA1}" type="pres">
      <dgm:prSet presAssocID="{0063F749-7280-4443-9F8A-4CFEEF342EB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804E0F4-0393-4009-A84F-C40AF4999B42}" srcId="{0063F749-7280-4443-9F8A-4CFEEF342EB4}" destId="{4F5B8909-3AB3-47DB-93F8-E1CA1960A505}" srcOrd="0" destOrd="0" parTransId="{3BDCAC00-BE6A-4859-B16B-DD78E6A5E1D2}" sibTransId="{0D7DC513-C6C1-4EB7-9516-D4BFD6740314}"/>
    <dgm:cxn modelId="{92893928-A309-435B-BDCF-DA88BD1B5A44}" srcId="{316B383A-B261-426D-BB1F-D90ADE84B7F1}" destId="{0063F749-7280-4443-9F8A-4CFEEF342EB4}" srcOrd="1" destOrd="0" parTransId="{708F9CE5-2773-4A5F-AA41-C2781099F32A}" sibTransId="{0FA46345-CE79-4D75-BE2F-8D01FADDD751}"/>
    <dgm:cxn modelId="{16DFF8DF-228C-4647-B09F-3F78F4A40C29}" type="presOf" srcId="{4147E7AA-16EF-44EA-87E8-96CAB232CC9C}" destId="{CF7712B5-DBEC-41B9-BEBA-3484CC0D548F}" srcOrd="1" destOrd="0" presId="urn:microsoft.com/office/officeart/2005/8/layout/list1"/>
    <dgm:cxn modelId="{632B44A7-2C72-4D10-9CFE-450245F6C736}" srcId="{316B383A-B261-426D-BB1F-D90ADE84B7F1}" destId="{4147E7AA-16EF-44EA-87E8-96CAB232CC9C}" srcOrd="0" destOrd="0" parTransId="{811DC06F-BADF-4908-A0C1-EA4ED19799FF}" sibTransId="{6A9A2E9D-720A-4C55-8CE0-B271FDEFF62B}"/>
    <dgm:cxn modelId="{6A6B19A2-EA50-4388-A238-B3222848C0F3}" type="presOf" srcId="{7F92369D-0A43-4CEA-A388-4E8D38713FA8}" destId="{A6F84DA5-8504-4AEC-AEFC-10C40CCB986D}" srcOrd="0" destOrd="0" presId="urn:microsoft.com/office/officeart/2005/8/layout/list1"/>
    <dgm:cxn modelId="{FAFA330E-DB34-4B86-A7A2-43855D0B3869}" type="presOf" srcId="{316B383A-B261-426D-BB1F-D90ADE84B7F1}" destId="{9AF99923-ECA5-4E73-A26A-8F95ABC137DC}" srcOrd="0" destOrd="0" presId="urn:microsoft.com/office/officeart/2005/8/layout/list1"/>
    <dgm:cxn modelId="{2B47BC5D-8E2E-4E11-ABE4-A9DF9FCF9E2A}" type="presOf" srcId="{0063F749-7280-4443-9F8A-4CFEEF342EB4}" destId="{0C6E7E75-8326-479E-8C34-709D46DE3568}" srcOrd="1" destOrd="0" presId="urn:microsoft.com/office/officeart/2005/8/layout/list1"/>
    <dgm:cxn modelId="{0986B6BC-A98B-465C-8DDA-35AD43BE756D}" srcId="{4147E7AA-16EF-44EA-87E8-96CAB232CC9C}" destId="{7F92369D-0A43-4CEA-A388-4E8D38713FA8}" srcOrd="0" destOrd="0" parTransId="{4161B520-21C6-403E-8AE9-52D81B7AB1D8}" sibTransId="{BDA5DB5E-CFB6-4132-8605-FC64E4E03CFC}"/>
    <dgm:cxn modelId="{6C11ABB4-59BB-45FA-8560-E0E88C0B0766}" type="presOf" srcId="{4147E7AA-16EF-44EA-87E8-96CAB232CC9C}" destId="{AAF5C081-B007-4282-BD55-FBFC2F8AE878}" srcOrd="0" destOrd="0" presId="urn:microsoft.com/office/officeart/2005/8/layout/list1"/>
    <dgm:cxn modelId="{058FA0FE-B352-45EC-912E-399DBC6D14D5}" type="presOf" srcId="{4F5B8909-3AB3-47DB-93F8-E1CA1960A505}" destId="{C45AA27D-D126-4A3F-B208-5A92ED6EEEA1}" srcOrd="0" destOrd="0" presId="urn:microsoft.com/office/officeart/2005/8/layout/list1"/>
    <dgm:cxn modelId="{BE63BEF2-9032-480C-9EAE-300F1A5B2549}" type="presOf" srcId="{0063F749-7280-4443-9F8A-4CFEEF342EB4}" destId="{7FAEB09A-F73F-432E-AF97-751B82D01875}" srcOrd="0" destOrd="0" presId="urn:microsoft.com/office/officeart/2005/8/layout/list1"/>
    <dgm:cxn modelId="{A4CC5E20-5CE4-48CA-9393-CCB45EC5B272}" type="presParOf" srcId="{9AF99923-ECA5-4E73-A26A-8F95ABC137DC}" destId="{057F14F3-F14C-41A3-991A-86CA827B9042}" srcOrd="0" destOrd="0" presId="urn:microsoft.com/office/officeart/2005/8/layout/list1"/>
    <dgm:cxn modelId="{F3346690-BB44-4090-9A79-97A7CDA7E58D}" type="presParOf" srcId="{057F14F3-F14C-41A3-991A-86CA827B9042}" destId="{AAF5C081-B007-4282-BD55-FBFC2F8AE878}" srcOrd="0" destOrd="0" presId="urn:microsoft.com/office/officeart/2005/8/layout/list1"/>
    <dgm:cxn modelId="{6F683D28-E6A9-4808-BA73-A4A2B5982584}" type="presParOf" srcId="{057F14F3-F14C-41A3-991A-86CA827B9042}" destId="{CF7712B5-DBEC-41B9-BEBA-3484CC0D548F}" srcOrd="1" destOrd="0" presId="urn:microsoft.com/office/officeart/2005/8/layout/list1"/>
    <dgm:cxn modelId="{C27BCFDD-1F8A-4802-A768-115970A5F176}" type="presParOf" srcId="{9AF99923-ECA5-4E73-A26A-8F95ABC137DC}" destId="{053B9529-0C13-451D-831E-6A157F193351}" srcOrd="1" destOrd="0" presId="urn:microsoft.com/office/officeart/2005/8/layout/list1"/>
    <dgm:cxn modelId="{766E2DF9-30D1-42C2-B23E-B26056E1C18F}" type="presParOf" srcId="{9AF99923-ECA5-4E73-A26A-8F95ABC137DC}" destId="{A6F84DA5-8504-4AEC-AEFC-10C40CCB986D}" srcOrd="2" destOrd="0" presId="urn:microsoft.com/office/officeart/2005/8/layout/list1"/>
    <dgm:cxn modelId="{2202C5B5-5C11-4DA4-BCEF-BB1C86B9174D}" type="presParOf" srcId="{9AF99923-ECA5-4E73-A26A-8F95ABC137DC}" destId="{9D22080B-C1BD-41F1-9660-22321E847E92}" srcOrd="3" destOrd="0" presId="urn:microsoft.com/office/officeart/2005/8/layout/list1"/>
    <dgm:cxn modelId="{BE555AD3-BE7A-4873-A110-0BC034164C6B}" type="presParOf" srcId="{9AF99923-ECA5-4E73-A26A-8F95ABC137DC}" destId="{E5895F38-A164-456A-98F0-85633B74D33F}" srcOrd="4" destOrd="0" presId="urn:microsoft.com/office/officeart/2005/8/layout/list1"/>
    <dgm:cxn modelId="{97DD4D88-78C0-4E1B-9B14-BF3F5D2AD04B}" type="presParOf" srcId="{E5895F38-A164-456A-98F0-85633B74D33F}" destId="{7FAEB09A-F73F-432E-AF97-751B82D01875}" srcOrd="0" destOrd="0" presId="urn:microsoft.com/office/officeart/2005/8/layout/list1"/>
    <dgm:cxn modelId="{23A848A7-52B5-4230-A094-C1E7D147578E}" type="presParOf" srcId="{E5895F38-A164-456A-98F0-85633B74D33F}" destId="{0C6E7E75-8326-479E-8C34-709D46DE3568}" srcOrd="1" destOrd="0" presId="urn:microsoft.com/office/officeart/2005/8/layout/list1"/>
    <dgm:cxn modelId="{5D5248C8-C972-49A7-B224-77313C7D223B}" type="presParOf" srcId="{9AF99923-ECA5-4E73-A26A-8F95ABC137DC}" destId="{09CC07A6-867C-4598-9085-366C42FC8B24}" srcOrd="5" destOrd="0" presId="urn:microsoft.com/office/officeart/2005/8/layout/list1"/>
    <dgm:cxn modelId="{270D620A-2193-48EE-81C8-D92F5DCF93E0}" type="presParOf" srcId="{9AF99923-ECA5-4E73-A26A-8F95ABC137DC}" destId="{C45AA27D-D126-4A3F-B208-5A92ED6EEEA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B29A4EA-35A2-4A14-8E4D-2CE2197D23D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FB42E24-C2F0-40B8-899D-219AEFC7C564}">
      <dgm:prSet/>
      <dgm:spPr/>
      <dgm:t>
        <a:bodyPr/>
        <a:lstStyle/>
        <a:p>
          <a:pPr rtl="0"/>
          <a:r>
            <a:rPr lang="en-US"/>
            <a:t>Purchase</a:t>
          </a:r>
        </a:p>
      </dgm:t>
    </dgm:pt>
    <dgm:pt modelId="{E2362F51-DDF8-42F9-B302-17DC426A0F9D}" type="parTrans" cxnId="{3115FBD4-707B-4B89-919C-6C9FF64935DF}">
      <dgm:prSet/>
      <dgm:spPr/>
      <dgm:t>
        <a:bodyPr/>
        <a:lstStyle/>
        <a:p>
          <a:endParaRPr lang="en-US"/>
        </a:p>
      </dgm:t>
    </dgm:pt>
    <dgm:pt modelId="{42C902E8-C6D8-45C1-B83F-597AD035B2B7}" type="sibTrans" cxnId="{3115FBD4-707B-4B89-919C-6C9FF64935DF}">
      <dgm:prSet/>
      <dgm:spPr/>
      <dgm:t>
        <a:bodyPr/>
        <a:lstStyle/>
        <a:p>
          <a:endParaRPr lang="en-US"/>
        </a:p>
      </dgm:t>
    </dgm:pt>
    <dgm:pt modelId="{997A1F66-3869-49B8-BDC5-20B9523F9C2D}">
      <dgm:prSet/>
      <dgm:spPr/>
      <dgm:t>
        <a:bodyPr/>
        <a:lstStyle/>
        <a:p>
          <a:pPr rtl="0"/>
          <a:r>
            <a:rPr lang="en-US"/>
            <a:t>Cost = $200 x Demand</a:t>
          </a:r>
          <a:br>
            <a:rPr lang="en-US"/>
          </a:br>
          <a:endParaRPr lang="en-US"/>
        </a:p>
      </dgm:t>
    </dgm:pt>
    <dgm:pt modelId="{83477707-52A1-4ED5-B64E-25B5FB19B9EF}" type="parTrans" cxnId="{144D050F-8CE0-4275-9274-48EFA2C7217F}">
      <dgm:prSet/>
      <dgm:spPr/>
      <dgm:t>
        <a:bodyPr/>
        <a:lstStyle/>
        <a:p>
          <a:endParaRPr lang="en-US"/>
        </a:p>
      </dgm:t>
    </dgm:pt>
    <dgm:pt modelId="{9D568400-C947-431C-9AB0-D216493B0AEC}" type="sibTrans" cxnId="{144D050F-8CE0-4275-9274-48EFA2C7217F}">
      <dgm:prSet/>
      <dgm:spPr/>
      <dgm:t>
        <a:bodyPr/>
        <a:lstStyle/>
        <a:p>
          <a:endParaRPr lang="en-US"/>
        </a:p>
      </dgm:t>
    </dgm:pt>
    <dgm:pt modelId="{5DF50072-707F-4E86-958E-5115C94176A7}">
      <dgm:prSet/>
      <dgm:spPr/>
      <dgm:t>
        <a:bodyPr/>
        <a:lstStyle/>
        <a:p>
          <a:pPr rtl="0"/>
          <a:r>
            <a:rPr lang="en-US"/>
            <a:t>Produce Using Lathe</a:t>
          </a:r>
        </a:p>
      </dgm:t>
    </dgm:pt>
    <dgm:pt modelId="{7CDF38F4-3C8C-4E8E-ACD6-9E897608AB8D}" type="parTrans" cxnId="{445C3FAC-4C1A-47E6-B724-BDD9D3991A3F}">
      <dgm:prSet/>
      <dgm:spPr/>
      <dgm:t>
        <a:bodyPr/>
        <a:lstStyle/>
        <a:p>
          <a:endParaRPr lang="en-US"/>
        </a:p>
      </dgm:t>
    </dgm:pt>
    <dgm:pt modelId="{51EBE925-4FFF-413F-9077-8B87911C728F}" type="sibTrans" cxnId="{445C3FAC-4C1A-47E6-B724-BDD9D3991A3F}">
      <dgm:prSet/>
      <dgm:spPr/>
      <dgm:t>
        <a:bodyPr/>
        <a:lstStyle/>
        <a:p>
          <a:endParaRPr lang="en-US"/>
        </a:p>
      </dgm:t>
    </dgm:pt>
    <dgm:pt modelId="{7C69A382-DAF3-4789-98FC-4543DAA2D4A1}">
      <dgm:prSet/>
      <dgm:spPr/>
      <dgm:t>
        <a:bodyPr/>
        <a:lstStyle/>
        <a:p>
          <a:pPr rtl="0"/>
          <a:r>
            <a:rPr lang="en-US"/>
            <a:t>Cost = $80,000 + $75 x Demand</a:t>
          </a:r>
          <a:br>
            <a:rPr lang="en-US"/>
          </a:br>
          <a:endParaRPr lang="en-US"/>
        </a:p>
      </dgm:t>
    </dgm:pt>
    <dgm:pt modelId="{2D0CEEB4-FD5E-4787-81E7-9E136EEBFBA5}" type="parTrans" cxnId="{19A617A9-D378-411D-A099-4630989AEFDF}">
      <dgm:prSet/>
      <dgm:spPr/>
      <dgm:t>
        <a:bodyPr/>
        <a:lstStyle/>
        <a:p>
          <a:endParaRPr lang="en-US"/>
        </a:p>
      </dgm:t>
    </dgm:pt>
    <dgm:pt modelId="{C4210D21-83E7-45A3-9686-FD0898D3DF33}" type="sibTrans" cxnId="{19A617A9-D378-411D-A099-4630989AEFDF}">
      <dgm:prSet/>
      <dgm:spPr/>
      <dgm:t>
        <a:bodyPr/>
        <a:lstStyle/>
        <a:p>
          <a:endParaRPr lang="en-US"/>
        </a:p>
      </dgm:t>
    </dgm:pt>
    <dgm:pt modelId="{E7DE36D2-49A3-4A35-A93E-60735D7226CA}">
      <dgm:prSet/>
      <dgm:spPr/>
      <dgm:t>
        <a:bodyPr/>
        <a:lstStyle/>
        <a:p>
          <a:pPr rtl="0"/>
          <a:r>
            <a:rPr lang="en-US"/>
            <a:t>Produce Using Machining Center</a:t>
          </a:r>
        </a:p>
      </dgm:t>
    </dgm:pt>
    <dgm:pt modelId="{30BA6D8A-5427-4785-8982-FE7434EEC5E6}" type="parTrans" cxnId="{A0B4D04A-2DB3-4176-A546-3EFE9CD13556}">
      <dgm:prSet/>
      <dgm:spPr/>
      <dgm:t>
        <a:bodyPr/>
        <a:lstStyle/>
        <a:p>
          <a:endParaRPr lang="en-US"/>
        </a:p>
      </dgm:t>
    </dgm:pt>
    <dgm:pt modelId="{F8554B7F-BF61-4861-98A4-FC58FC4E3A43}" type="sibTrans" cxnId="{A0B4D04A-2DB3-4176-A546-3EFE9CD13556}">
      <dgm:prSet/>
      <dgm:spPr/>
      <dgm:t>
        <a:bodyPr/>
        <a:lstStyle/>
        <a:p>
          <a:endParaRPr lang="en-US"/>
        </a:p>
      </dgm:t>
    </dgm:pt>
    <dgm:pt modelId="{F3AA1227-CA53-469E-A504-844606BB0273}">
      <dgm:prSet/>
      <dgm:spPr/>
      <dgm:t>
        <a:bodyPr/>
        <a:lstStyle/>
        <a:p>
          <a:pPr rtl="0"/>
          <a:r>
            <a:rPr lang="en-US"/>
            <a:t>Cost = $200,000 + $15 x Demand</a:t>
          </a:r>
        </a:p>
      </dgm:t>
    </dgm:pt>
    <dgm:pt modelId="{13F6BF14-0FA8-4775-AFB4-ED79863BFD2B}" type="parTrans" cxnId="{C15AFD83-F72C-4F1E-A8AB-E860BEA69151}">
      <dgm:prSet/>
      <dgm:spPr/>
      <dgm:t>
        <a:bodyPr/>
        <a:lstStyle/>
        <a:p>
          <a:endParaRPr lang="en-US"/>
        </a:p>
      </dgm:t>
    </dgm:pt>
    <dgm:pt modelId="{2AD153DD-37A2-40E0-931D-EC32F4DAA4BB}" type="sibTrans" cxnId="{C15AFD83-F72C-4F1E-A8AB-E860BEA69151}">
      <dgm:prSet/>
      <dgm:spPr/>
      <dgm:t>
        <a:bodyPr/>
        <a:lstStyle/>
        <a:p>
          <a:endParaRPr lang="en-US"/>
        </a:p>
      </dgm:t>
    </dgm:pt>
    <dgm:pt modelId="{A8081DF4-EF55-4926-A8DC-80ECD96FC72C}" type="pres">
      <dgm:prSet presAssocID="{CB29A4EA-35A2-4A14-8E4D-2CE2197D23DB}" presName="linear" presStyleCnt="0">
        <dgm:presLayoutVars>
          <dgm:dir/>
          <dgm:animLvl val="lvl"/>
          <dgm:resizeHandles val="exact"/>
        </dgm:presLayoutVars>
      </dgm:prSet>
      <dgm:spPr/>
    </dgm:pt>
    <dgm:pt modelId="{1CD7CBB1-DB66-4B3D-ABE6-6CE8F6ECBF2F}" type="pres">
      <dgm:prSet presAssocID="{5FB42E24-C2F0-40B8-899D-219AEFC7C564}" presName="parentLin" presStyleCnt="0"/>
      <dgm:spPr/>
    </dgm:pt>
    <dgm:pt modelId="{F831C992-2991-4539-97DB-DBA23178A329}" type="pres">
      <dgm:prSet presAssocID="{5FB42E24-C2F0-40B8-899D-219AEFC7C564}" presName="parentLeftMargin" presStyleLbl="node1" presStyleIdx="0" presStyleCnt="3"/>
      <dgm:spPr/>
    </dgm:pt>
    <dgm:pt modelId="{CEA56449-234F-4D69-8065-E0B37771B5CC}" type="pres">
      <dgm:prSet presAssocID="{5FB42E24-C2F0-40B8-899D-219AEFC7C56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BD31689-A181-492A-A4C8-3EE59884A78E}" type="pres">
      <dgm:prSet presAssocID="{5FB42E24-C2F0-40B8-899D-219AEFC7C564}" presName="negativeSpace" presStyleCnt="0"/>
      <dgm:spPr/>
    </dgm:pt>
    <dgm:pt modelId="{EACB17C6-4D09-447C-BD87-2B597730C753}" type="pres">
      <dgm:prSet presAssocID="{5FB42E24-C2F0-40B8-899D-219AEFC7C564}" presName="childText" presStyleLbl="conFgAcc1" presStyleIdx="0" presStyleCnt="3">
        <dgm:presLayoutVars>
          <dgm:bulletEnabled val="1"/>
        </dgm:presLayoutVars>
      </dgm:prSet>
      <dgm:spPr/>
    </dgm:pt>
    <dgm:pt modelId="{9BAD1993-9828-4E51-8BDA-9BC78C55AF16}" type="pres">
      <dgm:prSet presAssocID="{42C902E8-C6D8-45C1-B83F-597AD035B2B7}" presName="spaceBetweenRectangles" presStyleCnt="0"/>
      <dgm:spPr/>
    </dgm:pt>
    <dgm:pt modelId="{96F981A4-109F-48BD-85DD-234D253D86BB}" type="pres">
      <dgm:prSet presAssocID="{5DF50072-707F-4E86-958E-5115C94176A7}" presName="parentLin" presStyleCnt="0"/>
      <dgm:spPr/>
    </dgm:pt>
    <dgm:pt modelId="{5B44AF47-56FF-4AF8-8541-7D4915531D6A}" type="pres">
      <dgm:prSet presAssocID="{5DF50072-707F-4E86-958E-5115C94176A7}" presName="parentLeftMargin" presStyleLbl="node1" presStyleIdx="0" presStyleCnt="3"/>
      <dgm:spPr/>
    </dgm:pt>
    <dgm:pt modelId="{87DD60CB-2809-4063-B1BF-FD244D7F7343}" type="pres">
      <dgm:prSet presAssocID="{5DF50072-707F-4E86-958E-5115C94176A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377F32C-1397-4A0B-919D-FD2A60D73A74}" type="pres">
      <dgm:prSet presAssocID="{5DF50072-707F-4E86-958E-5115C94176A7}" presName="negativeSpace" presStyleCnt="0"/>
      <dgm:spPr/>
    </dgm:pt>
    <dgm:pt modelId="{8ADDFAF2-FA3D-45A3-8796-632B27097F57}" type="pres">
      <dgm:prSet presAssocID="{5DF50072-707F-4E86-958E-5115C94176A7}" presName="childText" presStyleLbl="conFgAcc1" presStyleIdx="1" presStyleCnt="3">
        <dgm:presLayoutVars>
          <dgm:bulletEnabled val="1"/>
        </dgm:presLayoutVars>
      </dgm:prSet>
      <dgm:spPr/>
    </dgm:pt>
    <dgm:pt modelId="{F1A49E6E-9222-4302-A1D2-C05ADFA4FDB2}" type="pres">
      <dgm:prSet presAssocID="{51EBE925-4FFF-413F-9077-8B87911C728F}" presName="spaceBetweenRectangles" presStyleCnt="0"/>
      <dgm:spPr/>
    </dgm:pt>
    <dgm:pt modelId="{52A952C3-1580-4F2B-B876-8D108C7E30DE}" type="pres">
      <dgm:prSet presAssocID="{E7DE36D2-49A3-4A35-A93E-60735D7226CA}" presName="parentLin" presStyleCnt="0"/>
      <dgm:spPr/>
    </dgm:pt>
    <dgm:pt modelId="{C46A020E-5EA5-43E8-9035-6B0502CD4BF2}" type="pres">
      <dgm:prSet presAssocID="{E7DE36D2-49A3-4A35-A93E-60735D7226CA}" presName="parentLeftMargin" presStyleLbl="node1" presStyleIdx="1" presStyleCnt="3"/>
      <dgm:spPr/>
    </dgm:pt>
    <dgm:pt modelId="{90032AB7-41AA-4A0E-AEC1-A43275A43C21}" type="pres">
      <dgm:prSet presAssocID="{E7DE36D2-49A3-4A35-A93E-60735D7226C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75ABED2-EFCD-4615-A925-1CD615D47A7E}" type="pres">
      <dgm:prSet presAssocID="{E7DE36D2-49A3-4A35-A93E-60735D7226CA}" presName="negativeSpace" presStyleCnt="0"/>
      <dgm:spPr/>
    </dgm:pt>
    <dgm:pt modelId="{DE3868FB-1F42-4DD5-8EF5-115034250EDF}" type="pres">
      <dgm:prSet presAssocID="{E7DE36D2-49A3-4A35-A93E-60735D7226C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44D050F-8CE0-4275-9274-48EFA2C7217F}" srcId="{5FB42E24-C2F0-40B8-899D-219AEFC7C564}" destId="{997A1F66-3869-49B8-BDC5-20B9523F9C2D}" srcOrd="0" destOrd="0" parTransId="{83477707-52A1-4ED5-B64E-25B5FB19B9EF}" sibTransId="{9D568400-C947-431C-9AB0-D216493B0AEC}"/>
    <dgm:cxn modelId="{703C2C47-0B36-4410-A53D-B56ABFA2F65B}" type="presOf" srcId="{7C69A382-DAF3-4789-98FC-4543DAA2D4A1}" destId="{8ADDFAF2-FA3D-45A3-8796-632B27097F57}" srcOrd="0" destOrd="0" presId="urn:microsoft.com/office/officeart/2005/8/layout/list1"/>
    <dgm:cxn modelId="{19A617A9-D378-411D-A099-4630989AEFDF}" srcId="{5DF50072-707F-4E86-958E-5115C94176A7}" destId="{7C69A382-DAF3-4789-98FC-4543DAA2D4A1}" srcOrd="0" destOrd="0" parTransId="{2D0CEEB4-FD5E-4787-81E7-9E136EEBFBA5}" sibTransId="{C4210D21-83E7-45A3-9686-FD0898D3DF33}"/>
    <dgm:cxn modelId="{047B01B0-1D86-47A3-B0FF-0F49A53F8C5B}" type="presOf" srcId="{5DF50072-707F-4E86-958E-5115C94176A7}" destId="{87DD60CB-2809-4063-B1BF-FD244D7F7343}" srcOrd="1" destOrd="0" presId="urn:microsoft.com/office/officeart/2005/8/layout/list1"/>
    <dgm:cxn modelId="{26E5776C-6223-4A40-A222-2539F3445C9C}" type="presOf" srcId="{5FB42E24-C2F0-40B8-899D-219AEFC7C564}" destId="{F831C992-2991-4539-97DB-DBA23178A329}" srcOrd="0" destOrd="0" presId="urn:microsoft.com/office/officeart/2005/8/layout/list1"/>
    <dgm:cxn modelId="{17C7E4DB-2F76-46FF-BA9C-17F349A533BA}" type="presOf" srcId="{CB29A4EA-35A2-4A14-8E4D-2CE2197D23DB}" destId="{A8081DF4-EF55-4926-A8DC-80ECD96FC72C}" srcOrd="0" destOrd="0" presId="urn:microsoft.com/office/officeart/2005/8/layout/list1"/>
    <dgm:cxn modelId="{C15AFD83-F72C-4F1E-A8AB-E860BEA69151}" srcId="{E7DE36D2-49A3-4A35-A93E-60735D7226CA}" destId="{F3AA1227-CA53-469E-A504-844606BB0273}" srcOrd="0" destOrd="0" parTransId="{13F6BF14-0FA8-4775-AFB4-ED79863BFD2B}" sibTransId="{2AD153DD-37A2-40E0-931D-EC32F4DAA4BB}"/>
    <dgm:cxn modelId="{A0B4D04A-2DB3-4176-A546-3EFE9CD13556}" srcId="{CB29A4EA-35A2-4A14-8E4D-2CE2197D23DB}" destId="{E7DE36D2-49A3-4A35-A93E-60735D7226CA}" srcOrd="2" destOrd="0" parTransId="{30BA6D8A-5427-4785-8982-FE7434EEC5E6}" sibTransId="{F8554B7F-BF61-4861-98A4-FC58FC4E3A43}"/>
    <dgm:cxn modelId="{3115FBD4-707B-4B89-919C-6C9FF64935DF}" srcId="{CB29A4EA-35A2-4A14-8E4D-2CE2197D23DB}" destId="{5FB42E24-C2F0-40B8-899D-219AEFC7C564}" srcOrd="0" destOrd="0" parTransId="{E2362F51-DDF8-42F9-B302-17DC426A0F9D}" sibTransId="{42C902E8-C6D8-45C1-B83F-597AD035B2B7}"/>
    <dgm:cxn modelId="{089BA7A8-2867-496E-88C1-9D06189C687D}" type="presOf" srcId="{5FB42E24-C2F0-40B8-899D-219AEFC7C564}" destId="{CEA56449-234F-4D69-8065-E0B37771B5CC}" srcOrd="1" destOrd="0" presId="urn:microsoft.com/office/officeart/2005/8/layout/list1"/>
    <dgm:cxn modelId="{A5A1E00A-71D3-4023-A677-32CBD7BCAF98}" type="presOf" srcId="{E7DE36D2-49A3-4A35-A93E-60735D7226CA}" destId="{C46A020E-5EA5-43E8-9035-6B0502CD4BF2}" srcOrd="0" destOrd="0" presId="urn:microsoft.com/office/officeart/2005/8/layout/list1"/>
    <dgm:cxn modelId="{445C3FAC-4C1A-47E6-B724-BDD9D3991A3F}" srcId="{CB29A4EA-35A2-4A14-8E4D-2CE2197D23DB}" destId="{5DF50072-707F-4E86-958E-5115C94176A7}" srcOrd="1" destOrd="0" parTransId="{7CDF38F4-3C8C-4E8E-ACD6-9E897608AB8D}" sibTransId="{51EBE925-4FFF-413F-9077-8B87911C728F}"/>
    <dgm:cxn modelId="{D8D28F40-D957-483A-92ED-FA18DA38E2E5}" type="presOf" srcId="{997A1F66-3869-49B8-BDC5-20B9523F9C2D}" destId="{EACB17C6-4D09-447C-BD87-2B597730C753}" srcOrd="0" destOrd="0" presId="urn:microsoft.com/office/officeart/2005/8/layout/list1"/>
    <dgm:cxn modelId="{91FCC97A-292B-43CA-BB05-9F9ED49080CF}" type="presOf" srcId="{E7DE36D2-49A3-4A35-A93E-60735D7226CA}" destId="{90032AB7-41AA-4A0E-AEC1-A43275A43C21}" srcOrd="1" destOrd="0" presId="urn:microsoft.com/office/officeart/2005/8/layout/list1"/>
    <dgm:cxn modelId="{407EF5AB-A77F-45D4-BA3A-C08EC97B6752}" type="presOf" srcId="{5DF50072-707F-4E86-958E-5115C94176A7}" destId="{5B44AF47-56FF-4AF8-8541-7D4915531D6A}" srcOrd="0" destOrd="0" presId="urn:microsoft.com/office/officeart/2005/8/layout/list1"/>
    <dgm:cxn modelId="{9A17763A-6A0A-4119-8B5A-0C47364CCE26}" type="presOf" srcId="{F3AA1227-CA53-469E-A504-844606BB0273}" destId="{DE3868FB-1F42-4DD5-8EF5-115034250EDF}" srcOrd="0" destOrd="0" presId="urn:microsoft.com/office/officeart/2005/8/layout/list1"/>
    <dgm:cxn modelId="{689B1051-1127-4D7E-96FF-8F4920D72A59}" type="presParOf" srcId="{A8081DF4-EF55-4926-A8DC-80ECD96FC72C}" destId="{1CD7CBB1-DB66-4B3D-ABE6-6CE8F6ECBF2F}" srcOrd="0" destOrd="0" presId="urn:microsoft.com/office/officeart/2005/8/layout/list1"/>
    <dgm:cxn modelId="{8F3E5E65-8AD0-42E0-9692-CE4DDCF64AE3}" type="presParOf" srcId="{1CD7CBB1-DB66-4B3D-ABE6-6CE8F6ECBF2F}" destId="{F831C992-2991-4539-97DB-DBA23178A329}" srcOrd="0" destOrd="0" presId="urn:microsoft.com/office/officeart/2005/8/layout/list1"/>
    <dgm:cxn modelId="{99436577-6AC0-4DB2-9B69-1877AC4B83F2}" type="presParOf" srcId="{1CD7CBB1-DB66-4B3D-ABE6-6CE8F6ECBF2F}" destId="{CEA56449-234F-4D69-8065-E0B37771B5CC}" srcOrd="1" destOrd="0" presId="urn:microsoft.com/office/officeart/2005/8/layout/list1"/>
    <dgm:cxn modelId="{CB3CA5A3-0BF0-4BE3-8344-EA6D550F6EEF}" type="presParOf" srcId="{A8081DF4-EF55-4926-A8DC-80ECD96FC72C}" destId="{EBD31689-A181-492A-A4C8-3EE59884A78E}" srcOrd="1" destOrd="0" presId="urn:microsoft.com/office/officeart/2005/8/layout/list1"/>
    <dgm:cxn modelId="{986B5CC8-18FB-4B9B-8695-493C42568A29}" type="presParOf" srcId="{A8081DF4-EF55-4926-A8DC-80ECD96FC72C}" destId="{EACB17C6-4D09-447C-BD87-2B597730C753}" srcOrd="2" destOrd="0" presId="urn:microsoft.com/office/officeart/2005/8/layout/list1"/>
    <dgm:cxn modelId="{69EE0446-9C96-4E84-B9EC-8B31122B264F}" type="presParOf" srcId="{A8081DF4-EF55-4926-A8DC-80ECD96FC72C}" destId="{9BAD1993-9828-4E51-8BDA-9BC78C55AF16}" srcOrd="3" destOrd="0" presId="urn:microsoft.com/office/officeart/2005/8/layout/list1"/>
    <dgm:cxn modelId="{74A65E7B-C2D5-4FE5-BF0B-956739592641}" type="presParOf" srcId="{A8081DF4-EF55-4926-A8DC-80ECD96FC72C}" destId="{96F981A4-109F-48BD-85DD-234D253D86BB}" srcOrd="4" destOrd="0" presId="urn:microsoft.com/office/officeart/2005/8/layout/list1"/>
    <dgm:cxn modelId="{C1FC5F22-C871-493C-AE35-F7AFEB9F635F}" type="presParOf" srcId="{96F981A4-109F-48BD-85DD-234D253D86BB}" destId="{5B44AF47-56FF-4AF8-8541-7D4915531D6A}" srcOrd="0" destOrd="0" presId="urn:microsoft.com/office/officeart/2005/8/layout/list1"/>
    <dgm:cxn modelId="{085FA3A2-5474-4E00-A782-CF358EF4B344}" type="presParOf" srcId="{96F981A4-109F-48BD-85DD-234D253D86BB}" destId="{87DD60CB-2809-4063-B1BF-FD244D7F7343}" srcOrd="1" destOrd="0" presId="urn:microsoft.com/office/officeart/2005/8/layout/list1"/>
    <dgm:cxn modelId="{AB09A24D-FDC3-4126-B7AD-0998CCDAB668}" type="presParOf" srcId="{A8081DF4-EF55-4926-A8DC-80ECD96FC72C}" destId="{4377F32C-1397-4A0B-919D-FD2A60D73A74}" srcOrd="5" destOrd="0" presId="urn:microsoft.com/office/officeart/2005/8/layout/list1"/>
    <dgm:cxn modelId="{ADDF2B41-0ED7-46E4-9F1D-1CBB61D57B3C}" type="presParOf" srcId="{A8081DF4-EF55-4926-A8DC-80ECD96FC72C}" destId="{8ADDFAF2-FA3D-45A3-8796-632B27097F57}" srcOrd="6" destOrd="0" presId="urn:microsoft.com/office/officeart/2005/8/layout/list1"/>
    <dgm:cxn modelId="{92ABEDF1-1C19-443B-877F-AC43B815C4B7}" type="presParOf" srcId="{A8081DF4-EF55-4926-A8DC-80ECD96FC72C}" destId="{F1A49E6E-9222-4302-A1D2-C05ADFA4FDB2}" srcOrd="7" destOrd="0" presId="urn:microsoft.com/office/officeart/2005/8/layout/list1"/>
    <dgm:cxn modelId="{63AE95CD-DCD2-4F6D-BD2C-702DA7D71998}" type="presParOf" srcId="{A8081DF4-EF55-4926-A8DC-80ECD96FC72C}" destId="{52A952C3-1580-4F2B-B876-8D108C7E30DE}" srcOrd="8" destOrd="0" presId="urn:microsoft.com/office/officeart/2005/8/layout/list1"/>
    <dgm:cxn modelId="{BBC5CD59-FF70-466E-B5A4-26534716D75C}" type="presParOf" srcId="{52A952C3-1580-4F2B-B876-8D108C7E30DE}" destId="{C46A020E-5EA5-43E8-9035-6B0502CD4BF2}" srcOrd="0" destOrd="0" presId="urn:microsoft.com/office/officeart/2005/8/layout/list1"/>
    <dgm:cxn modelId="{8F1C5D03-D647-43D5-8A16-B09BF3B47375}" type="presParOf" srcId="{52A952C3-1580-4F2B-B876-8D108C7E30DE}" destId="{90032AB7-41AA-4A0E-AEC1-A43275A43C21}" srcOrd="1" destOrd="0" presId="urn:microsoft.com/office/officeart/2005/8/layout/list1"/>
    <dgm:cxn modelId="{0105CF8E-9C44-4443-BC48-156A3A4F112C}" type="presParOf" srcId="{A8081DF4-EF55-4926-A8DC-80ECD96FC72C}" destId="{675ABED2-EFCD-4615-A925-1CD615D47A7E}" srcOrd="9" destOrd="0" presId="urn:microsoft.com/office/officeart/2005/8/layout/list1"/>
    <dgm:cxn modelId="{16FFB386-92AE-41D6-AAE0-1966140C5D03}" type="presParOf" srcId="{A8081DF4-EF55-4926-A8DC-80ECD96FC72C}" destId="{DE3868FB-1F42-4DD5-8EF5-115034250ED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5EE848E-BF89-469D-A15C-04B9B829CF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BDD5483-B0EE-4971-AA8B-811E0166989A}">
      <dgm:prSet/>
      <dgm:spPr/>
      <dgm:t>
        <a:bodyPr/>
        <a:lstStyle/>
        <a:p>
          <a:pPr rtl="0"/>
          <a:r>
            <a:rPr lang="en-US"/>
            <a:t>Assembly drawing</a:t>
          </a:r>
        </a:p>
      </dgm:t>
    </dgm:pt>
    <dgm:pt modelId="{B76454D3-0C2B-4473-A927-221286BD15DD}" type="parTrans" cxnId="{BEDA45FD-1A32-49D0-A703-F1D5B25EC1D0}">
      <dgm:prSet/>
      <dgm:spPr/>
      <dgm:t>
        <a:bodyPr/>
        <a:lstStyle/>
        <a:p>
          <a:endParaRPr lang="en-US"/>
        </a:p>
      </dgm:t>
    </dgm:pt>
    <dgm:pt modelId="{38179822-B677-4947-A3E3-4683A7E46A5F}" type="sibTrans" cxnId="{BEDA45FD-1A32-49D0-A703-F1D5B25EC1D0}">
      <dgm:prSet/>
      <dgm:spPr/>
      <dgm:t>
        <a:bodyPr/>
        <a:lstStyle/>
        <a:p>
          <a:endParaRPr lang="en-US"/>
        </a:p>
      </dgm:t>
    </dgm:pt>
    <dgm:pt modelId="{412E4757-ED84-4020-849C-5D8BDD37AA65}">
      <dgm:prSet/>
      <dgm:spPr/>
      <dgm:t>
        <a:bodyPr/>
        <a:lstStyle/>
        <a:p>
          <a:pPr rtl="0"/>
          <a:r>
            <a:rPr lang="en-US"/>
            <a:t>An exploded view of the product showing its component parts</a:t>
          </a:r>
        </a:p>
      </dgm:t>
    </dgm:pt>
    <dgm:pt modelId="{6062BA4E-8839-4722-B559-4A15A5A62B35}" type="parTrans" cxnId="{61E11056-AB48-4308-A087-DD41B2F8A95B}">
      <dgm:prSet/>
      <dgm:spPr/>
      <dgm:t>
        <a:bodyPr/>
        <a:lstStyle/>
        <a:p>
          <a:endParaRPr lang="en-US"/>
        </a:p>
      </dgm:t>
    </dgm:pt>
    <dgm:pt modelId="{DADFD28F-C809-42A6-9ADE-0FE31CA10102}" type="sibTrans" cxnId="{61E11056-AB48-4308-A087-DD41B2F8A95B}">
      <dgm:prSet/>
      <dgm:spPr/>
      <dgm:t>
        <a:bodyPr/>
        <a:lstStyle/>
        <a:p>
          <a:endParaRPr lang="en-US"/>
        </a:p>
      </dgm:t>
    </dgm:pt>
    <dgm:pt modelId="{50345D1F-BBDA-45D8-A3FB-C77BF3075A0E}">
      <dgm:prSet/>
      <dgm:spPr/>
      <dgm:t>
        <a:bodyPr/>
        <a:lstStyle/>
        <a:p>
          <a:pPr rtl="0"/>
          <a:r>
            <a:rPr lang="en-US"/>
            <a:t>Assembly chart</a:t>
          </a:r>
        </a:p>
      </dgm:t>
    </dgm:pt>
    <dgm:pt modelId="{E9FE8C04-1190-43B3-B51F-900036E838F2}" type="parTrans" cxnId="{D6BCD291-71BD-4E00-8352-EA16DD96724F}">
      <dgm:prSet/>
      <dgm:spPr/>
      <dgm:t>
        <a:bodyPr/>
        <a:lstStyle/>
        <a:p>
          <a:endParaRPr lang="en-US"/>
        </a:p>
      </dgm:t>
    </dgm:pt>
    <dgm:pt modelId="{02DE8872-13CE-4BE4-89F6-06DA75B08068}" type="sibTrans" cxnId="{D6BCD291-71BD-4E00-8352-EA16DD96724F}">
      <dgm:prSet/>
      <dgm:spPr/>
      <dgm:t>
        <a:bodyPr/>
        <a:lstStyle/>
        <a:p>
          <a:endParaRPr lang="en-US"/>
        </a:p>
      </dgm:t>
    </dgm:pt>
    <dgm:pt modelId="{DEB2F980-562C-490C-988F-4F4E7A906944}">
      <dgm:prSet/>
      <dgm:spPr/>
      <dgm:t>
        <a:bodyPr/>
        <a:lstStyle/>
        <a:p>
          <a:pPr rtl="0"/>
          <a:r>
            <a:rPr lang="en-US"/>
            <a:t>Defines how parts go together, their order of assembly, and overall flow pattern</a:t>
          </a:r>
        </a:p>
      </dgm:t>
    </dgm:pt>
    <dgm:pt modelId="{214BA874-ADCC-4330-9AB8-74676861FAEB}" type="parTrans" cxnId="{37408828-F19F-42CF-94E1-32F9DB99ECE1}">
      <dgm:prSet/>
      <dgm:spPr/>
      <dgm:t>
        <a:bodyPr/>
        <a:lstStyle/>
        <a:p>
          <a:endParaRPr lang="en-US"/>
        </a:p>
      </dgm:t>
    </dgm:pt>
    <dgm:pt modelId="{EFF5F681-7DAE-4783-A14C-B682270BCF1F}" type="sibTrans" cxnId="{37408828-F19F-42CF-94E1-32F9DB99ECE1}">
      <dgm:prSet/>
      <dgm:spPr/>
      <dgm:t>
        <a:bodyPr/>
        <a:lstStyle/>
        <a:p>
          <a:endParaRPr lang="en-US"/>
        </a:p>
      </dgm:t>
    </dgm:pt>
    <dgm:pt modelId="{91750AD9-7919-4650-BC17-F7BC82A4F07D}">
      <dgm:prSet/>
      <dgm:spPr/>
      <dgm:t>
        <a:bodyPr/>
        <a:lstStyle/>
        <a:p>
          <a:pPr rtl="0"/>
          <a:r>
            <a:rPr lang="en-US"/>
            <a:t>Operation and route sheet</a:t>
          </a:r>
        </a:p>
      </dgm:t>
    </dgm:pt>
    <dgm:pt modelId="{DD66CCF4-7F8A-41B7-B04E-1D935CD9ECD1}" type="parTrans" cxnId="{281F830D-4063-44A0-8FDD-8C81C3DDCE4A}">
      <dgm:prSet/>
      <dgm:spPr/>
      <dgm:t>
        <a:bodyPr/>
        <a:lstStyle/>
        <a:p>
          <a:endParaRPr lang="en-US"/>
        </a:p>
      </dgm:t>
    </dgm:pt>
    <dgm:pt modelId="{6BFF8A4B-16B0-475F-B9E4-960057D8330F}" type="sibTrans" cxnId="{281F830D-4063-44A0-8FDD-8C81C3DDCE4A}">
      <dgm:prSet/>
      <dgm:spPr/>
      <dgm:t>
        <a:bodyPr/>
        <a:lstStyle/>
        <a:p>
          <a:endParaRPr lang="en-US"/>
        </a:p>
      </dgm:t>
    </dgm:pt>
    <dgm:pt modelId="{ADC9E5CD-D2BA-47C2-89BD-882E721EC682}">
      <dgm:prSet/>
      <dgm:spPr/>
      <dgm:t>
        <a:bodyPr/>
        <a:lstStyle/>
        <a:p>
          <a:pPr rtl="0"/>
          <a:r>
            <a:rPr lang="en-US"/>
            <a:t>Specifies operations and process routing</a:t>
          </a:r>
        </a:p>
      </dgm:t>
    </dgm:pt>
    <dgm:pt modelId="{CA266E50-763C-47C6-9392-700C781F5FFD}" type="parTrans" cxnId="{3BA9BB4B-5AD2-4A98-ABC8-F9555D7B3068}">
      <dgm:prSet/>
      <dgm:spPr/>
      <dgm:t>
        <a:bodyPr/>
        <a:lstStyle/>
        <a:p>
          <a:endParaRPr lang="en-US"/>
        </a:p>
      </dgm:t>
    </dgm:pt>
    <dgm:pt modelId="{CFD45940-52E3-4E25-9BB9-81CBF8A3B7E5}" type="sibTrans" cxnId="{3BA9BB4B-5AD2-4A98-ABC8-F9555D7B3068}">
      <dgm:prSet/>
      <dgm:spPr/>
      <dgm:t>
        <a:bodyPr/>
        <a:lstStyle/>
        <a:p>
          <a:endParaRPr lang="en-US"/>
        </a:p>
      </dgm:t>
    </dgm:pt>
    <dgm:pt modelId="{D657097D-016C-4DBB-B6E7-938D4081EA3D}">
      <dgm:prSet/>
      <dgm:spPr/>
      <dgm:t>
        <a:bodyPr/>
        <a:lstStyle/>
        <a:p>
          <a:pPr rtl="0"/>
          <a:r>
            <a:rPr lang="en-US"/>
            <a:t>Process flowchart</a:t>
          </a:r>
        </a:p>
      </dgm:t>
    </dgm:pt>
    <dgm:pt modelId="{8DA33CCB-454D-4906-8D9F-CAED1C44D9FD}" type="parTrans" cxnId="{995818ED-3A6B-4D2C-ABB4-8A6EF37D71D5}">
      <dgm:prSet/>
      <dgm:spPr/>
      <dgm:t>
        <a:bodyPr/>
        <a:lstStyle/>
        <a:p>
          <a:endParaRPr lang="en-US"/>
        </a:p>
      </dgm:t>
    </dgm:pt>
    <dgm:pt modelId="{A1CFA6E0-2AC1-489D-99E8-743E8F681C66}" type="sibTrans" cxnId="{995818ED-3A6B-4D2C-ABB4-8A6EF37D71D5}">
      <dgm:prSet/>
      <dgm:spPr/>
      <dgm:t>
        <a:bodyPr/>
        <a:lstStyle/>
        <a:p>
          <a:endParaRPr lang="en-US"/>
        </a:p>
      </dgm:t>
    </dgm:pt>
    <dgm:pt modelId="{A226D7F3-DCE1-4DFA-AEAA-1D386ADAEBA3}">
      <dgm:prSet/>
      <dgm:spPr/>
      <dgm:t>
        <a:bodyPr/>
        <a:lstStyle/>
        <a:p>
          <a:pPr rtl="0"/>
          <a:r>
            <a:rPr lang="en-US"/>
            <a:t>Denotes what happens to the product as it progresses through the production facility</a:t>
          </a:r>
        </a:p>
      </dgm:t>
    </dgm:pt>
    <dgm:pt modelId="{125827CA-2B8F-4C6A-9144-F27E133628AE}" type="parTrans" cxnId="{72B49E6A-8BCE-45AF-994D-40109E49464D}">
      <dgm:prSet/>
      <dgm:spPr/>
      <dgm:t>
        <a:bodyPr/>
        <a:lstStyle/>
        <a:p>
          <a:endParaRPr lang="en-US"/>
        </a:p>
      </dgm:t>
    </dgm:pt>
    <dgm:pt modelId="{FF3620C4-C7EF-4052-99C4-705A5CC72D0D}" type="sibTrans" cxnId="{72B49E6A-8BCE-45AF-994D-40109E49464D}">
      <dgm:prSet/>
      <dgm:spPr/>
      <dgm:t>
        <a:bodyPr/>
        <a:lstStyle/>
        <a:p>
          <a:endParaRPr lang="en-US"/>
        </a:p>
      </dgm:t>
    </dgm:pt>
    <dgm:pt modelId="{17D3EA92-4482-4769-9A21-916278A3A3BE}" type="pres">
      <dgm:prSet presAssocID="{C5EE848E-BF89-469D-A15C-04B9B829CFE6}" presName="linear" presStyleCnt="0">
        <dgm:presLayoutVars>
          <dgm:dir/>
          <dgm:animLvl val="lvl"/>
          <dgm:resizeHandles val="exact"/>
        </dgm:presLayoutVars>
      </dgm:prSet>
      <dgm:spPr/>
    </dgm:pt>
    <dgm:pt modelId="{01F63BC0-767E-42EE-A018-BCBD3AFC1A30}" type="pres">
      <dgm:prSet presAssocID="{6BDD5483-B0EE-4971-AA8B-811E0166989A}" presName="parentLin" presStyleCnt="0"/>
      <dgm:spPr/>
    </dgm:pt>
    <dgm:pt modelId="{32003406-03C1-4AD3-8530-F0590CB980DA}" type="pres">
      <dgm:prSet presAssocID="{6BDD5483-B0EE-4971-AA8B-811E0166989A}" presName="parentLeftMargin" presStyleLbl="node1" presStyleIdx="0" presStyleCnt="4"/>
      <dgm:spPr/>
    </dgm:pt>
    <dgm:pt modelId="{6C1EA530-7839-4337-90F5-0F53F29081AE}" type="pres">
      <dgm:prSet presAssocID="{6BDD5483-B0EE-4971-AA8B-811E0166989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F6ED1A6-8B18-4E56-99CA-D25AC5C9F08A}" type="pres">
      <dgm:prSet presAssocID="{6BDD5483-B0EE-4971-AA8B-811E0166989A}" presName="negativeSpace" presStyleCnt="0"/>
      <dgm:spPr/>
    </dgm:pt>
    <dgm:pt modelId="{F641C4AB-C52F-430E-9435-A04D1FF09AF2}" type="pres">
      <dgm:prSet presAssocID="{6BDD5483-B0EE-4971-AA8B-811E0166989A}" presName="childText" presStyleLbl="conFgAcc1" presStyleIdx="0" presStyleCnt="4">
        <dgm:presLayoutVars>
          <dgm:bulletEnabled val="1"/>
        </dgm:presLayoutVars>
      </dgm:prSet>
      <dgm:spPr/>
    </dgm:pt>
    <dgm:pt modelId="{1EAE071F-6A56-4D2A-A248-34A0ACB8C6CA}" type="pres">
      <dgm:prSet presAssocID="{38179822-B677-4947-A3E3-4683A7E46A5F}" presName="spaceBetweenRectangles" presStyleCnt="0"/>
      <dgm:spPr/>
    </dgm:pt>
    <dgm:pt modelId="{16FD4477-5150-4E2F-894B-FE7E11AE07F4}" type="pres">
      <dgm:prSet presAssocID="{50345D1F-BBDA-45D8-A3FB-C77BF3075A0E}" presName="parentLin" presStyleCnt="0"/>
      <dgm:spPr/>
    </dgm:pt>
    <dgm:pt modelId="{EDABACF2-3D31-4CFE-BBD3-C2E8A24B063B}" type="pres">
      <dgm:prSet presAssocID="{50345D1F-BBDA-45D8-A3FB-C77BF3075A0E}" presName="parentLeftMargin" presStyleLbl="node1" presStyleIdx="0" presStyleCnt="4"/>
      <dgm:spPr/>
    </dgm:pt>
    <dgm:pt modelId="{7CBC637C-CF7A-4F6E-934A-4B291D89D072}" type="pres">
      <dgm:prSet presAssocID="{50345D1F-BBDA-45D8-A3FB-C77BF3075A0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D70C440-6E4F-4612-81FD-75D5EC931A3E}" type="pres">
      <dgm:prSet presAssocID="{50345D1F-BBDA-45D8-A3FB-C77BF3075A0E}" presName="negativeSpace" presStyleCnt="0"/>
      <dgm:spPr/>
    </dgm:pt>
    <dgm:pt modelId="{1AD87520-1F26-47D6-8D4D-17539FC2C462}" type="pres">
      <dgm:prSet presAssocID="{50345D1F-BBDA-45D8-A3FB-C77BF3075A0E}" presName="childText" presStyleLbl="conFgAcc1" presStyleIdx="1" presStyleCnt="4">
        <dgm:presLayoutVars>
          <dgm:bulletEnabled val="1"/>
        </dgm:presLayoutVars>
      </dgm:prSet>
      <dgm:spPr/>
    </dgm:pt>
    <dgm:pt modelId="{D51623B5-27C4-438E-871B-11533600A8FA}" type="pres">
      <dgm:prSet presAssocID="{02DE8872-13CE-4BE4-89F6-06DA75B08068}" presName="spaceBetweenRectangles" presStyleCnt="0"/>
      <dgm:spPr/>
    </dgm:pt>
    <dgm:pt modelId="{62AD2DEC-AC3D-4659-80C0-AF1CFC6E6489}" type="pres">
      <dgm:prSet presAssocID="{91750AD9-7919-4650-BC17-F7BC82A4F07D}" presName="parentLin" presStyleCnt="0"/>
      <dgm:spPr/>
    </dgm:pt>
    <dgm:pt modelId="{3BE4737C-6FAE-4A70-85C8-3D3168B9F211}" type="pres">
      <dgm:prSet presAssocID="{91750AD9-7919-4650-BC17-F7BC82A4F07D}" presName="parentLeftMargin" presStyleLbl="node1" presStyleIdx="1" presStyleCnt="4"/>
      <dgm:spPr/>
    </dgm:pt>
    <dgm:pt modelId="{F97A66FE-4E9B-4638-9C06-5223A8BEB62D}" type="pres">
      <dgm:prSet presAssocID="{91750AD9-7919-4650-BC17-F7BC82A4F0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3953234-ECD1-4863-8159-F77E3DF4EED3}" type="pres">
      <dgm:prSet presAssocID="{91750AD9-7919-4650-BC17-F7BC82A4F07D}" presName="negativeSpace" presStyleCnt="0"/>
      <dgm:spPr/>
    </dgm:pt>
    <dgm:pt modelId="{6474FF37-C5FA-4664-8873-059CD88FCEAA}" type="pres">
      <dgm:prSet presAssocID="{91750AD9-7919-4650-BC17-F7BC82A4F07D}" presName="childText" presStyleLbl="conFgAcc1" presStyleIdx="2" presStyleCnt="4">
        <dgm:presLayoutVars>
          <dgm:bulletEnabled val="1"/>
        </dgm:presLayoutVars>
      </dgm:prSet>
      <dgm:spPr/>
    </dgm:pt>
    <dgm:pt modelId="{62E455D7-0D53-45F5-A990-82442FDBAFED}" type="pres">
      <dgm:prSet presAssocID="{6BFF8A4B-16B0-475F-B9E4-960057D8330F}" presName="spaceBetweenRectangles" presStyleCnt="0"/>
      <dgm:spPr/>
    </dgm:pt>
    <dgm:pt modelId="{7D353427-050C-498D-811D-3B53167E5DE7}" type="pres">
      <dgm:prSet presAssocID="{D657097D-016C-4DBB-B6E7-938D4081EA3D}" presName="parentLin" presStyleCnt="0"/>
      <dgm:spPr/>
    </dgm:pt>
    <dgm:pt modelId="{D788E5B9-92C8-4525-BB49-F4270AF18998}" type="pres">
      <dgm:prSet presAssocID="{D657097D-016C-4DBB-B6E7-938D4081EA3D}" presName="parentLeftMargin" presStyleLbl="node1" presStyleIdx="2" presStyleCnt="4"/>
      <dgm:spPr/>
    </dgm:pt>
    <dgm:pt modelId="{188433A2-CE09-42CA-A60D-B5100C85BD2E}" type="pres">
      <dgm:prSet presAssocID="{D657097D-016C-4DBB-B6E7-938D4081EA3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1657CB6-8BAE-468F-8DCC-0F86FF05689B}" type="pres">
      <dgm:prSet presAssocID="{D657097D-016C-4DBB-B6E7-938D4081EA3D}" presName="negativeSpace" presStyleCnt="0"/>
      <dgm:spPr/>
    </dgm:pt>
    <dgm:pt modelId="{BCCD9AD1-6E0D-49D0-9E86-2FAD2622FEE6}" type="pres">
      <dgm:prSet presAssocID="{D657097D-016C-4DBB-B6E7-938D4081EA3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1751C46-708D-4589-B859-4AF10FF5464D}" type="presOf" srcId="{ADC9E5CD-D2BA-47C2-89BD-882E721EC682}" destId="{6474FF37-C5FA-4664-8873-059CD88FCEAA}" srcOrd="0" destOrd="0" presId="urn:microsoft.com/office/officeart/2005/8/layout/list1"/>
    <dgm:cxn modelId="{C83421BA-D80B-4B72-8066-8D579A901113}" type="presOf" srcId="{91750AD9-7919-4650-BC17-F7BC82A4F07D}" destId="{F97A66FE-4E9B-4638-9C06-5223A8BEB62D}" srcOrd="1" destOrd="0" presId="urn:microsoft.com/office/officeart/2005/8/layout/list1"/>
    <dgm:cxn modelId="{14C0FAAD-6996-4B6B-8046-686B91A3B236}" type="presOf" srcId="{DEB2F980-562C-490C-988F-4F4E7A906944}" destId="{1AD87520-1F26-47D6-8D4D-17539FC2C462}" srcOrd="0" destOrd="0" presId="urn:microsoft.com/office/officeart/2005/8/layout/list1"/>
    <dgm:cxn modelId="{C6291D5A-040A-4C31-97E7-D59455006DF7}" type="presOf" srcId="{C5EE848E-BF89-469D-A15C-04B9B829CFE6}" destId="{17D3EA92-4482-4769-9A21-916278A3A3BE}" srcOrd="0" destOrd="0" presId="urn:microsoft.com/office/officeart/2005/8/layout/list1"/>
    <dgm:cxn modelId="{0DA49071-2598-488D-A70C-C917A86A3400}" type="presOf" srcId="{D657097D-016C-4DBB-B6E7-938D4081EA3D}" destId="{D788E5B9-92C8-4525-BB49-F4270AF18998}" srcOrd="0" destOrd="0" presId="urn:microsoft.com/office/officeart/2005/8/layout/list1"/>
    <dgm:cxn modelId="{9FBE3AAA-BBB1-418A-811B-85E0213941E7}" type="presOf" srcId="{6BDD5483-B0EE-4971-AA8B-811E0166989A}" destId="{6C1EA530-7839-4337-90F5-0F53F29081AE}" srcOrd="1" destOrd="0" presId="urn:microsoft.com/office/officeart/2005/8/layout/list1"/>
    <dgm:cxn modelId="{281F830D-4063-44A0-8FDD-8C81C3DDCE4A}" srcId="{C5EE848E-BF89-469D-A15C-04B9B829CFE6}" destId="{91750AD9-7919-4650-BC17-F7BC82A4F07D}" srcOrd="2" destOrd="0" parTransId="{DD66CCF4-7F8A-41B7-B04E-1D935CD9ECD1}" sibTransId="{6BFF8A4B-16B0-475F-B9E4-960057D8330F}"/>
    <dgm:cxn modelId="{37408828-F19F-42CF-94E1-32F9DB99ECE1}" srcId="{50345D1F-BBDA-45D8-A3FB-C77BF3075A0E}" destId="{DEB2F980-562C-490C-988F-4F4E7A906944}" srcOrd="0" destOrd="0" parTransId="{214BA874-ADCC-4330-9AB8-74676861FAEB}" sibTransId="{EFF5F681-7DAE-4783-A14C-B682270BCF1F}"/>
    <dgm:cxn modelId="{63F9F10F-C1C3-4E5E-B00C-0FF1637381C7}" type="presOf" srcId="{50345D1F-BBDA-45D8-A3FB-C77BF3075A0E}" destId="{EDABACF2-3D31-4CFE-BBD3-C2E8A24B063B}" srcOrd="0" destOrd="0" presId="urn:microsoft.com/office/officeart/2005/8/layout/list1"/>
    <dgm:cxn modelId="{1313D9C8-C53A-4400-B5E5-D499CC39CE13}" type="presOf" srcId="{A226D7F3-DCE1-4DFA-AEAA-1D386ADAEBA3}" destId="{BCCD9AD1-6E0D-49D0-9E86-2FAD2622FEE6}" srcOrd="0" destOrd="0" presId="urn:microsoft.com/office/officeart/2005/8/layout/list1"/>
    <dgm:cxn modelId="{995818ED-3A6B-4D2C-ABB4-8A6EF37D71D5}" srcId="{C5EE848E-BF89-469D-A15C-04B9B829CFE6}" destId="{D657097D-016C-4DBB-B6E7-938D4081EA3D}" srcOrd="3" destOrd="0" parTransId="{8DA33CCB-454D-4906-8D9F-CAED1C44D9FD}" sibTransId="{A1CFA6E0-2AC1-489D-99E8-743E8F681C66}"/>
    <dgm:cxn modelId="{61E11056-AB48-4308-A087-DD41B2F8A95B}" srcId="{6BDD5483-B0EE-4971-AA8B-811E0166989A}" destId="{412E4757-ED84-4020-849C-5D8BDD37AA65}" srcOrd="0" destOrd="0" parTransId="{6062BA4E-8839-4722-B559-4A15A5A62B35}" sibTransId="{DADFD28F-C809-42A6-9ADE-0FE31CA10102}"/>
    <dgm:cxn modelId="{3BA9BB4B-5AD2-4A98-ABC8-F9555D7B3068}" srcId="{91750AD9-7919-4650-BC17-F7BC82A4F07D}" destId="{ADC9E5CD-D2BA-47C2-89BD-882E721EC682}" srcOrd="0" destOrd="0" parTransId="{CA266E50-763C-47C6-9392-700C781F5FFD}" sibTransId="{CFD45940-52E3-4E25-9BB9-81CBF8A3B7E5}"/>
    <dgm:cxn modelId="{87E0B8FA-7B00-4408-94A7-5EDB1F7A4204}" type="presOf" srcId="{412E4757-ED84-4020-849C-5D8BDD37AA65}" destId="{F641C4AB-C52F-430E-9435-A04D1FF09AF2}" srcOrd="0" destOrd="0" presId="urn:microsoft.com/office/officeart/2005/8/layout/list1"/>
    <dgm:cxn modelId="{73448444-1B35-4C94-A630-6C29AEC974B5}" type="presOf" srcId="{91750AD9-7919-4650-BC17-F7BC82A4F07D}" destId="{3BE4737C-6FAE-4A70-85C8-3D3168B9F211}" srcOrd="0" destOrd="0" presId="urn:microsoft.com/office/officeart/2005/8/layout/list1"/>
    <dgm:cxn modelId="{15C83358-FE63-4DA5-8917-072754D7A06B}" type="presOf" srcId="{50345D1F-BBDA-45D8-A3FB-C77BF3075A0E}" destId="{7CBC637C-CF7A-4F6E-934A-4B291D89D072}" srcOrd="1" destOrd="0" presId="urn:microsoft.com/office/officeart/2005/8/layout/list1"/>
    <dgm:cxn modelId="{503E5488-280B-4F55-8A63-016681489F1B}" type="presOf" srcId="{D657097D-016C-4DBB-B6E7-938D4081EA3D}" destId="{188433A2-CE09-42CA-A60D-B5100C85BD2E}" srcOrd="1" destOrd="0" presId="urn:microsoft.com/office/officeart/2005/8/layout/list1"/>
    <dgm:cxn modelId="{BEDA45FD-1A32-49D0-A703-F1D5B25EC1D0}" srcId="{C5EE848E-BF89-469D-A15C-04B9B829CFE6}" destId="{6BDD5483-B0EE-4971-AA8B-811E0166989A}" srcOrd="0" destOrd="0" parTransId="{B76454D3-0C2B-4473-A927-221286BD15DD}" sibTransId="{38179822-B677-4947-A3E3-4683A7E46A5F}"/>
    <dgm:cxn modelId="{D1AAF187-B1AD-421C-99EE-910A148F91F2}" type="presOf" srcId="{6BDD5483-B0EE-4971-AA8B-811E0166989A}" destId="{32003406-03C1-4AD3-8530-F0590CB980DA}" srcOrd="0" destOrd="0" presId="urn:microsoft.com/office/officeart/2005/8/layout/list1"/>
    <dgm:cxn modelId="{72B49E6A-8BCE-45AF-994D-40109E49464D}" srcId="{D657097D-016C-4DBB-B6E7-938D4081EA3D}" destId="{A226D7F3-DCE1-4DFA-AEAA-1D386ADAEBA3}" srcOrd="0" destOrd="0" parTransId="{125827CA-2B8F-4C6A-9144-F27E133628AE}" sibTransId="{FF3620C4-C7EF-4052-99C4-705A5CC72D0D}"/>
    <dgm:cxn modelId="{D6BCD291-71BD-4E00-8352-EA16DD96724F}" srcId="{C5EE848E-BF89-469D-A15C-04B9B829CFE6}" destId="{50345D1F-BBDA-45D8-A3FB-C77BF3075A0E}" srcOrd="1" destOrd="0" parTransId="{E9FE8C04-1190-43B3-B51F-900036E838F2}" sibTransId="{02DE8872-13CE-4BE4-89F6-06DA75B08068}"/>
    <dgm:cxn modelId="{FEC7610C-1A40-4821-A6C8-CC3B9B0F2841}" type="presParOf" srcId="{17D3EA92-4482-4769-9A21-916278A3A3BE}" destId="{01F63BC0-767E-42EE-A018-BCBD3AFC1A30}" srcOrd="0" destOrd="0" presId="urn:microsoft.com/office/officeart/2005/8/layout/list1"/>
    <dgm:cxn modelId="{9F4BBD06-C5C7-43CE-BAE4-EF52C3B07B1E}" type="presParOf" srcId="{01F63BC0-767E-42EE-A018-BCBD3AFC1A30}" destId="{32003406-03C1-4AD3-8530-F0590CB980DA}" srcOrd="0" destOrd="0" presId="urn:microsoft.com/office/officeart/2005/8/layout/list1"/>
    <dgm:cxn modelId="{CA14CA4C-6EF8-42E8-845D-EF18A473AE1C}" type="presParOf" srcId="{01F63BC0-767E-42EE-A018-BCBD3AFC1A30}" destId="{6C1EA530-7839-4337-90F5-0F53F29081AE}" srcOrd="1" destOrd="0" presId="urn:microsoft.com/office/officeart/2005/8/layout/list1"/>
    <dgm:cxn modelId="{0F6248F3-EEEF-4392-A457-0FBD613057D2}" type="presParOf" srcId="{17D3EA92-4482-4769-9A21-916278A3A3BE}" destId="{1F6ED1A6-8B18-4E56-99CA-D25AC5C9F08A}" srcOrd="1" destOrd="0" presId="urn:microsoft.com/office/officeart/2005/8/layout/list1"/>
    <dgm:cxn modelId="{0803B2A8-710E-4FAD-8FDA-F17E3136482C}" type="presParOf" srcId="{17D3EA92-4482-4769-9A21-916278A3A3BE}" destId="{F641C4AB-C52F-430E-9435-A04D1FF09AF2}" srcOrd="2" destOrd="0" presId="urn:microsoft.com/office/officeart/2005/8/layout/list1"/>
    <dgm:cxn modelId="{ABEF669E-2AEA-4D75-9B1C-D6A21B7B9617}" type="presParOf" srcId="{17D3EA92-4482-4769-9A21-916278A3A3BE}" destId="{1EAE071F-6A56-4D2A-A248-34A0ACB8C6CA}" srcOrd="3" destOrd="0" presId="urn:microsoft.com/office/officeart/2005/8/layout/list1"/>
    <dgm:cxn modelId="{7C6A33AE-C23F-4A84-BA81-02842593FFF6}" type="presParOf" srcId="{17D3EA92-4482-4769-9A21-916278A3A3BE}" destId="{16FD4477-5150-4E2F-894B-FE7E11AE07F4}" srcOrd="4" destOrd="0" presId="urn:microsoft.com/office/officeart/2005/8/layout/list1"/>
    <dgm:cxn modelId="{EBAC80AC-6D1E-4B5F-AA4C-1ED3B677685C}" type="presParOf" srcId="{16FD4477-5150-4E2F-894B-FE7E11AE07F4}" destId="{EDABACF2-3D31-4CFE-BBD3-C2E8A24B063B}" srcOrd="0" destOrd="0" presId="urn:microsoft.com/office/officeart/2005/8/layout/list1"/>
    <dgm:cxn modelId="{27BA2528-F319-4D69-BC1C-EEB991186555}" type="presParOf" srcId="{16FD4477-5150-4E2F-894B-FE7E11AE07F4}" destId="{7CBC637C-CF7A-4F6E-934A-4B291D89D072}" srcOrd="1" destOrd="0" presId="urn:microsoft.com/office/officeart/2005/8/layout/list1"/>
    <dgm:cxn modelId="{7422DDCD-5A19-4AE2-9401-E68C0BFC2E1D}" type="presParOf" srcId="{17D3EA92-4482-4769-9A21-916278A3A3BE}" destId="{6D70C440-6E4F-4612-81FD-75D5EC931A3E}" srcOrd="5" destOrd="0" presId="urn:microsoft.com/office/officeart/2005/8/layout/list1"/>
    <dgm:cxn modelId="{7534B8A9-630B-435C-B0F0-A57CD6448584}" type="presParOf" srcId="{17D3EA92-4482-4769-9A21-916278A3A3BE}" destId="{1AD87520-1F26-47D6-8D4D-17539FC2C462}" srcOrd="6" destOrd="0" presId="urn:microsoft.com/office/officeart/2005/8/layout/list1"/>
    <dgm:cxn modelId="{3CAEF1B6-79CE-4241-B016-DBA040F73B07}" type="presParOf" srcId="{17D3EA92-4482-4769-9A21-916278A3A3BE}" destId="{D51623B5-27C4-438E-871B-11533600A8FA}" srcOrd="7" destOrd="0" presId="urn:microsoft.com/office/officeart/2005/8/layout/list1"/>
    <dgm:cxn modelId="{1C5C0F7A-7699-4669-BBDB-10D55B0D50E6}" type="presParOf" srcId="{17D3EA92-4482-4769-9A21-916278A3A3BE}" destId="{62AD2DEC-AC3D-4659-80C0-AF1CFC6E6489}" srcOrd="8" destOrd="0" presId="urn:microsoft.com/office/officeart/2005/8/layout/list1"/>
    <dgm:cxn modelId="{EF19AC1E-C0E6-4423-AF06-01EDD0327680}" type="presParOf" srcId="{62AD2DEC-AC3D-4659-80C0-AF1CFC6E6489}" destId="{3BE4737C-6FAE-4A70-85C8-3D3168B9F211}" srcOrd="0" destOrd="0" presId="urn:microsoft.com/office/officeart/2005/8/layout/list1"/>
    <dgm:cxn modelId="{813C5700-2E2F-47C1-88D0-8C892D8A9BDF}" type="presParOf" srcId="{62AD2DEC-AC3D-4659-80C0-AF1CFC6E6489}" destId="{F97A66FE-4E9B-4638-9C06-5223A8BEB62D}" srcOrd="1" destOrd="0" presId="urn:microsoft.com/office/officeart/2005/8/layout/list1"/>
    <dgm:cxn modelId="{B071D92D-2692-4FBF-8E0A-FA6E7ADD6433}" type="presParOf" srcId="{17D3EA92-4482-4769-9A21-916278A3A3BE}" destId="{33953234-ECD1-4863-8159-F77E3DF4EED3}" srcOrd="9" destOrd="0" presId="urn:microsoft.com/office/officeart/2005/8/layout/list1"/>
    <dgm:cxn modelId="{86D4CDD2-1887-49D7-9923-3ED4DC71AD91}" type="presParOf" srcId="{17D3EA92-4482-4769-9A21-916278A3A3BE}" destId="{6474FF37-C5FA-4664-8873-059CD88FCEAA}" srcOrd="10" destOrd="0" presId="urn:microsoft.com/office/officeart/2005/8/layout/list1"/>
    <dgm:cxn modelId="{92A5D03D-6CE6-4A42-9FED-CCC8E92D1D2C}" type="presParOf" srcId="{17D3EA92-4482-4769-9A21-916278A3A3BE}" destId="{62E455D7-0D53-45F5-A990-82442FDBAFED}" srcOrd="11" destOrd="0" presId="urn:microsoft.com/office/officeart/2005/8/layout/list1"/>
    <dgm:cxn modelId="{12C23911-A486-4BC9-99E8-AA1960B89ABC}" type="presParOf" srcId="{17D3EA92-4482-4769-9A21-916278A3A3BE}" destId="{7D353427-050C-498D-811D-3B53167E5DE7}" srcOrd="12" destOrd="0" presId="urn:microsoft.com/office/officeart/2005/8/layout/list1"/>
    <dgm:cxn modelId="{1937AFE1-7AA6-4E9B-8ADE-DA80D9D18CD5}" type="presParOf" srcId="{7D353427-050C-498D-811D-3B53167E5DE7}" destId="{D788E5B9-92C8-4525-BB49-F4270AF18998}" srcOrd="0" destOrd="0" presId="urn:microsoft.com/office/officeart/2005/8/layout/list1"/>
    <dgm:cxn modelId="{7001FC57-132D-43B2-A0FD-6FB7BF7859EB}" type="presParOf" srcId="{7D353427-050C-498D-811D-3B53167E5DE7}" destId="{188433A2-CE09-42CA-A60D-B5100C85BD2E}" srcOrd="1" destOrd="0" presId="urn:microsoft.com/office/officeart/2005/8/layout/list1"/>
    <dgm:cxn modelId="{47236610-0C16-4016-99B4-61A862D3EEFB}" type="presParOf" srcId="{17D3EA92-4482-4769-9A21-916278A3A3BE}" destId="{31657CB6-8BAE-468F-8DCC-0F86FF05689B}" srcOrd="13" destOrd="0" presId="urn:microsoft.com/office/officeart/2005/8/layout/list1"/>
    <dgm:cxn modelId="{5A5D07B5-25DA-4A4C-8186-53B68E932797}" type="presParOf" srcId="{17D3EA92-4482-4769-9A21-916278A3A3BE}" destId="{BCCD9AD1-6E0D-49D0-9E86-2FAD2622FEE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6FCCB-D5A8-4AA2-972E-D93982173B45}">
      <dsp:nvSpPr>
        <dsp:cNvPr id="0" name=""/>
        <dsp:cNvSpPr/>
      </dsp:nvSpPr>
      <dsp:spPr>
        <a:xfrm>
          <a:off x="0" y="396603"/>
          <a:ext cx="8229600" cy="959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The time needed to respond to a customer order</a:t>
          </a:r>
        </a:p>
      </dsp:txBody>
      <dsp:txXfrm>
        <a:off x="0" y="396603"/>
        <a:ext cx="8229600" cy="959962"/>
      </dsp:txXfrm>
    </dsp:sp>
    <dsp:sp modelId="{4C69AC89-DCEC-4C84-86BA-484A2914B190}">
      <dsp:nvSpPr>
        <dsp:cNvPr id="0" name=""/>
        <dsp:cNvSpPr/>
      </dsp:nvSpPr>
      <dsp:spPr>
        <a:xfrm>
          <a:off x="411480" y="57123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Lead time</a:t>
          </a:r>
        </a:p>
      </dsp:txBody>
      <dsp:txXfrm>
        <a:off x="444624" y="90267"/>
        <a:ext cx="5694432" cy="612672"/>
      </dsp:txXfrm>
    </dsp:sp>
    <dsp:sp modelId="{5ACE161D-6478-4ABD-9262-6394CA1E78B3}">
      <dsp:nvSpPr>
        <dsp:cNvPr id="0" name=""/>
        <dsp:cNvSpPr/>
      </dsp:nvSpPr>
      <dsp:spPr>
        <a:xfrm>
          <a:off x="0" y="1820246"/>
          <a:ext cx="8229600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Where inventory is positioned to allow entities in the supply chain to operate independently</a:t>
          </a:r>
        </a:p>
      </dsp:txBody>
      <dsp:txXfrm>
        <a:off x="0" y="1820246"/>
        <a:ext cx="8229600" cy="1267875"/>
      </dsp:txXfrm>
    </dsp:sp>
    <dsp:sp modelId="{31DB4331-D150-499C-8BB4-D83CE80C74A4}">
      <dsp:nvSpPr>
        <dsp:cNvPr id="0" name=""/>
        <dsp:cNvSpPr/>
      </dsp:nvSpPr>
      <dsp:spPr>
        <a:xfrm>
          <a:off x="411480" y="1480766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Customer order decoupling point</a:t>
          </a:r>
        </a:p>
      </dsp:txBody>
      <dsp:txXfrm>
        <a:off x="444624" y="1513910"/>
        <a:ext cx="5694432" cy="612672"/>
      </dsp:txXfrm>
    </dsp:sp>
    <dsp:sp modelId="{2AF88069-8C5D-4E8E-A3D3-065383212AFE}">
      <dsp:nvSpPr>
        <dsp:cNvPr id="0" name=""/>
        <dsp:cNvSpPr/>
      </dsp:nvSpPr>
      <dsp:spPr>
        <a:xfrm>
          <a:off x="0" y="3551801"/>
          <a:ext cx="8229600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A means of achieving high levels of customer service with minimal inventory investment</a:t>
          </a:r>
        </a:p>
      </dsp:txBody>
      <dsp:txXfrm>
        <a:off x="0" y="3551801"/>
        <a:ext cx="8229600" cy="1267875"/>
      </dsp:txXfrm>
    </dsp:sp>
    <dsp:sp modelId="{C3A4A781-1956-4988-81A7-9468BCE84741}">
      <dsp:nvSpPr>
        <dsp:cNvPr id="0" name=""/>
        <dsp:cNvSpPr/>
      </dsp:nvSpPr>
      <dsp:spPr>
        <a:xfrm>
          <a:off x="411480" y="3212321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Lean manufacturing</a:t>
          </a:r>
        </a:p>
      </dsp:txBody>
      <dsp:txXfrm>
        <a:off x="444624" y="3245465"/>
        <a:ext cx="569443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4891A-4B84-46F0-B8A8-D1FDE498137E}">
      <dsp:nvSpPr>
        <dsp:cNvPr id="0" name=""/>
        <dsp:cNvSpPr/>
      </dsp:nvSpPr>
      <dsp:spPr>
        <a:xfrm>
          <a:off x="0" y="283394"/>
          <a:ext cx="8229600" cy="751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Serve customers from finished goods inventory</a:t>
          </a:r>
        </a:p>
      </dsp:txBody>
      <dsp:txXfrm>
        <a:off x="0" y="283394"/>
        <a:ext cx="8229600" cy="751275"/>
      </dsp:txXfrm>
    </dsp:sp>
    <dsp:sp modelId="{1E4D05EF-13D3-422E-A9FC-D51EECB78AC0}">
      <dsp:nvSpPr>
        <dsp:cNvPr id="0" name=""/>
        <dsp:cNvSpPr/>
      </dsp:nvSpPr>
      <dsp:spPr>
        <a:xfrm>
          <a:off x="411480" y="17714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Make-to-Stock</a:t>
          </a:r>
        </a:p>
      </dsp:txBody>
      <dsp:txXfrm>
        <a:off x="437419" y="43653"/>
        <a:ext cx="5708842" cy="479482"/>
      </dsp:txXfrm>
    </dsp:sp>
    <dsp:sp modelId="{044B3F71-F7E0-4CF0-9374-8EFB828739F9}">
      <dsp:nvSpPr>
        <dsp:cNvPr id="0" name=""/>
        <dsp:cNvSpPr/>
      </dsp:nvSpPr>
      <dsp:spPr>
        <a:xfrm>
          <a:off x="0" y="1397549"/>
          <a:ext cx="8229600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Combine a number of preassembled modules to meet a customer’s specifications</a:t>
          </a:r>
        </a:p>
      </dsp:txBody>
      <dsp:txXfrm>
        <a:off x="0" y="1397549"/>
        <a:ext cx="8229600" cy="992250"/>
      </dsp:txXfrm>
    </dsp:sp>
    <dsp:sp modelId="{F0EF0262-1C4E-42E4-AE4F-BB787FE04E58}">
      <dsp:nvSpPr>
        <dsp:cNvPr id="0" name=""/>
        <dsp:cNvSpPr/>
      </dsp:nvSpPr>
      <dsp:spPr>
        <a:xfrm>
          <a:off x="411480" y="1131869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Assemble-to-Order</a:t>
          </a:r>
        </a:p>
      </dsp:txBody>
      <dsp:txXfrm>
        <a:off x="437419" y="1157808"/>
        <a:ext cx="5708842" cy="479482"/>
      </dsp:txXfrm>
    </dsp:sp>
    <dsp:sp modelId="{FD5173C5-0850-4879-B2DF-5F9525DA89F5}">
      <dsp:nvSpPr>
        <dsp:cNvPr id="0" name=""/>
        <dsp:cNvSpPr/>
      </dsp:nvSpPr>
      <dsp:spPr>
        <a:xfrm>
          <a:off x="0" y="2752680"/>
          <a:ext cx="8229600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Make the customer’s product from raw materials, parts, and components</a:t>
          </a:r>
        </a:p>
      </dsp:txBody>
      <dsp:txXfrm>
        <a:off x="0" y="2752680"/>
        <a:ext cx="8229600" cy="992250"/>
      </dsp:txXfrm>
    </dsp:sp>
    <dsp:sp modelId="{BFB7A1CA-477E-4A0D-8BD5-64E5B9DF209D}">
      <dsp:nvSpPr>
        <dsp:cNvPr id="0" name=""/>
        <dsp:cNvSpPr/>
      </dsp:nvSpPr>
      <dsp:spPr>
        <a:xfrm>
          <a:off x="411480" y="2487000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Make-to-Order</a:t>
          </a:r>
        </a:p>
      </dsp:txBody>
      <dsp:txXfrm>
        <a:off x="437419" y="2512939"/>
        <a:ext cx="5708842" cy="479482"/>
      </dsp:txXfrm>
    </dsp:sp>
    <dsp:sp modelId="{C32C9B67-6CFE-46DD-89B2-D48310F6EAD5}">
      <dsp:nvSpPr>
        <dsp:cNvPr id="0" name=""/>
        <dsp:cNvSpPr/>
      </dsp:nvSpPr>
      <dsp:spPr>
        <a:xfrm>
          <a:off x="0" y="4107810"/>
          <a:ext cx="8229600" cy="751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Work with the customer to design and then make the product</a:t>
          </a:r>
        </a:p>
      </dsp:txBody>
      <dsp:txXfrm>
        <a:off x="0" y="4107810"/>
        <a:ext cx="8229600" cy="751275"/>
      </dsp:txXfrm>
    </dsp:sp>
    <dsp:sp modelId="{CA81CF62-2811-4B15-AD09-1C066A07C4AF}">
      <dsp:nvSpPr>
        <dsp:cNvPr id="0" name=""/>
        <dsp:cNvSpPr/>
      </dsp:nvSpPr>
      <dsp:spPr>
        <a:xfrm>
          <a:off x="411480" y="3842130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Engineer-to-Order</a:t>
          </a:r>
        </a:p>
      </dsp:txBody>
      <dsp:txXfrm>
        <a:off x="437419" y="3868069"/>
        <a:ext cx="5708842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C08A9-7389-4CCE-B3D0-568867ECE351}">
      <dsp:nvSpPr>
        <dsp:cNvPr id="0" name=""/>
        <dsp:cNvSpPr/>
      </dsp:nvSpPr>
      <dsp:spPr>
        <a:xfrm>
          <a:off x="0" y="224264"/>
          <a:ext cx="8229600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The product remains in a fixed location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Manufacturing equipment is moved to the product</a:t>
          </a:r>
        </a:p>
      </dsp:txBody>
      <dsp:txXfrm>
        <a:off x="0" y="224264"/>
        <a:ext cx="8229600" cy="793800"/>
      </dsp:txXfrm>
    </dsp:sp>
    <dsp:sp modelId="{6E4E9819-F68D-407D-BE2F-3D55B0C6AA9C}">
      <dsp:nvSpPr>
        <dsp:cNvPr id="0" name=""/>
        <dsp:cNvSpPr/>
      </dsp:nvSpPr>
      <dsp:spPr>
        <a:xfrm>
          <a:off x="411480" y="17624"/>
          <a:ext cx="57607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Project</a:t>
          </a:r>
        </a:p>
      </dsp:txBody>
      <dsp:txXfrm>
        <a:off x="431655" y="37799"/>
        <a:ext cx="5720370" cy="372930"/>
      </dsp:txXfrm>
    </dsp:sp>
    <dsp:sp modelId="{E75E8AF4-E093-4AFE-8924-507DE707ABE8}">
      <dsp:nvSpPr>
        <dsp:cNvPr id="0" name=""/>
        <dsp:cNvSpPr/>
      </dsp:nvSpPr>
      <dsp:spPr>
        <a:xfrm>
          <a:off x="0" y="1300305"/>
          <a:ext cx="82296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Similar equipment or functions are grouped together</a:t>
          </a:r>
        </a:p>
      </dsp:txBody>
      <dsp:txXfrm>
        <a:off x="0" y="1300305"/>
        <a:ext cx="8229600" cy="584325"/>
      </dsp:txXfrm>
    </dsp:sp>
    <dsp:sp modelId="{234C3F47-E641-4568-9A57-5F0F1F05C536}">
      <dsp:nvSpPr>
        <dsp:cNvPr id="0" name=""/>
        <dsp:cNvSpPr/>
      </dsp:nvSpPr>
      <dsp:spPr>
        <a:xfrm>
          <a:off x="411480" y="1093664"/>
          <a:ext cx="57607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Workcenter (job shop)</a:t>
          </a:r>
        </a:p>
      </dsp:txBody>
      <dsp:txXfrm>
        <a:off x="431655" y="1113839"/>
        <a:ext cx="5720370" cy="372930"/>
      </dsp:txXfrm>
    </dsp:sp>
    <dsp:sp modelId="{30DCCF6B-D4F0-432F-B051-8192231B67A2}">
      <dsp:nvSpPr>
        <dsp:cNvPr id="0" name=""/>
        <dsp:cNvSpPr/>
      </dsp:nvSpPr>
      <dsp:spPr>
        <a:xfrm>
          <a:off x="0" y="2166870"/>
          <a:ext cx="8229600" cy="77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A dedicated area where products that are similar in processing requirements are produced</a:t>
          </a:r>
        </a:p>
      </dsp:txBody>
      <dsp:txXfrm>
        <a:off x="0" y="2166870"/>
        <a:ext cx="8229600" cy="771750"/>
      </dsp:txXfrm>
    </dsp:sp>
    <dsp:sp modelId="{F12EC05E-4519-49D5-A88C-5F19CD0B66EC}">
      <dsp:nvSpPr>
        <dsp:cNvPr id="0" name=""/>
        <dsp:cNvSpPr/>
      </dsp:nvSpPr>
      <dsp:spPr>
        <a:xfrm>
          <a:off x="411480" y="1960230"/>
          <a:ext cx="57607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Manufacturing cell</a:t>
          </a:r>
        </a:p>
      </dsp:txBody>
      <dsp:txXfrm>
        <a:off x="431655" y="1980405"/>
        <a:ext cx="5720370" cy="372930"/>
      </dsp:txXfrm>
    </dsp:sp>
    <dsp:sp modelId="{A5FDD035-092C-4ACE-B1EF-77EDF491AC6A}">
      <dsp:nvSpPr>
        <dsp:cNvPr id="0" name=""/>
        <dsp:cNvSpPr/>
      </dsp:nvSpPr>
      <dsp:spPr>
        <a:xfrm>
          <a:off x="0" y="3220860"/>
          <a:ext cx="8229600" cy="77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Work processes are arranged according to the progressive steps by which the product is made</a:t>
          </a:r>
        </a:p>
      </dsp:txBody>
      <dsp:txXfrm>
        <a:off x="0" y="3220860"/>
        <a:ext cx="8229600" cy="771750"/>
      </dsp:txXfrm>
    </dsp:sp>
    <dsp:sp modelId="{6B6A8E64-12CD-4766-BECB-1FA1D2F5F749}">
      <dsp:nvSpPr>
        <dsp:cNvPr id="0" name=""/>
        <dsp:cNvSpPr/>
      </dsp:nvSpPr>
      <dsp:spPr>
        <a:xfrm>
          <a:off x="411480" y="3014220"/>
          <a:ext cx="57607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Assembly line</a:t>
          </a:r>
        </a:p>
      </dsp:txBody>
      <dsp:txXfrm>
        <a:off x="431655" y="3034395"/>
        <a:ext cx="5720370" cy="372930"/>
      </dsp:txXfrm>
    </dsp:sp>
    <dsp:sp modelId="{EA5859D7-A20D-47EA-8076-F249D828CD6C}">
      <dsp:nvSpPr>
        <dsp:cNvPr id="0" name=""/>
        <dsp:cNvSpPr/>
      </dsp:nvSpPr>
      <dsp:spPr>
        <a:xfrm>
          <a:off x="0" y="4274850"/>
          <a:ext cx="82296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Assembly line only the flow is continuous such as with liquids</a:t>
          </a:r>
        </a:p>
      </dsp:txBody>
      <dsp:txXfrm>
        <a:off x="0" y="4274850"/>
        <a:ext cx="8229600" cy="584325"/>
      </dsp:txXfrm>
    </dsp:sp>
    <dsp:sp modelId="{C0645EC5-6CDB-4B9A-B759-5BE12B6E4DAA}">
      <dsp:nvSpPr>
        <dsp:cNvPr id="0" name=""/>
        <dsp:cNvSpPr/>
      </dsp:nvSpPr>
      <dsp:spPr>
        <a:xfrm>
          <a:off x="411480" y="4068210"/>
          <a:ext cx="57607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Continuous process</a:t>
          </a:r>
        </a:p>
      </dsp:txBody>
      <dsp:txXfrm>
        <a:off x="431655" y="4088385"/>
        <a:ext cx="5720370" cy="372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84DA5-8504-4AEC-AEFC-10C40CCB986D}">
      <dsp:nvSpPr>
        <dsp:cNvPr id="0" name=""/>
        <dsp:cNvSpPr/>
      </dsp:nvSpPr>
      <dsp:spPr>
        <a:xfrm>
          <a:off x="0" y="271649"/>
          <a:ext cx="8229600" cy="1606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The product remains in a fixed location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 high degree of task ordering is common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 project layout may be developed by arranging materials according to their assembly priority</a:t>
          </a:r>
        </a:p>
      </dsp:txBody>
      <dsp:txXfrm>
        <a:off x="0" y="271649"/>
        <a:ext cx="8229600" cy="1606500"/>
      </dsp:txXfrm>
    </dsp:sp>
    <dsp:sp modelId="{CF7712B5-DBEC-41B9-BEBA-3484CC0D548F}">
      <dsp:nvSpPr>
        <dsp:cNvPr id="0" name=""/>
        <dsp:cNvSpPr/>
      </dsp:nvSpPr>
      <dsp:spPr>
        <a:xfrm>
          <a:off x="411480" y="50249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Project Layout</a:t>
          </a:r>
        </a:p>
      </dsp:txBody>
      <dsp:txXfrm>
        <a:off x="433096" y="71865"/>
        <a:ext cx="5717488" cy="399568"/>
      </dsp:txXfrm>
    </dsp:sp>
    <dsp:sp modelId="{C45AA27D-D126-4A3F-B208-5A92ED6EEEA1}">
      <dsp:nvSpPr>
        <dsp:cNvPr id="0" name=""/>
        <dsp:cNvSpPr/>
      </dsp:nvSpPr>
      <dsp:spPr>
        <a:xfrm>
          <a:off x="0" y="2180550"/>
          <a:ext cx="8229600" cy="264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Most common approach to developing this type of layout is to arrange workcenters in a way that optimizes the movement of material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Optimal placement often means placing workcenters with large interdepartmental traffic adjacent to each other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Sometimes is referred to as a department and is focused on a particular type of operation</a:t>
          </a:r>
          <a:endParaRPr lang="en-US" sz="1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	</a:t>
          </a:r>
          <a:endParaRPr lang="en-US" sz="2000" kern="1200" dirty="0"/>
        </a:p>
      </dsp:txBody>
      <dsp:txXfrm>
        <a:off x="0" y="2180550"/>
        <a:ext cx="8229600" cy="2646000"/>
      </dsp:txXfrm>
    </dsp:sp>
    <dsp:sp modelId="{0C6E7E75-8326-479E-8C34-709D46DE3568}">
      <dsp:nvSpPr>
        <dsp:cNvPr id="0" name=""/>
        <dsp:cNvSpPr/>
      </dsp:nvSpPr>
      <dsp:spPr>
        <a:xfrm>
          <a:off x="411480" y="1959149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Workcenter</a:t>
          </a:r>
          <a:endParaRPr lang="en-US" sz="2800" kern="1200" dirty="0"/>
        </a:p>
      </dsp:txBody>
      <dsp:txXfrm>
        <a:off x="433096" y="1980765"/>
        <a:ext cx="5717488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84DA5-8504-4AEC-AEFC-10C40CCB986D}">
      <dsp:nvSpPr>
        <dsp:cNvPr id="0" name=""/>
        <dsp:cNvSpPr/>
      </dsp:nvSpPr>
      <dsp:spPr>
        <a:xfrm>
          <a:off x="0" y="466500"/>
          <a:ext cx="8229600" cy="1896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83184" rIns="638708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Formed by allocating dissimilar machines to cells that are designed to work on similar products (shape, processing, etc.)</a:t>
          </a:r>
        </a:p>
      </dsp:txBody>
      <dsp:txXfrm>
        <a:off x="0" y="466500"/>
        <a:ext cx="8229600" cy="1896300"/>
      </dsp:txXfrm>
    </dsp:sp>
    <dsp:sp modelId="{CF7712B5-DBEC-41B9-BEBA-3484CC0D548F}">
      <dsp:nvSpPr>
        <dsp:cNvPr id="0" name=""/>
        <dsp:cNvSpPr/>
      </dsp:nvSpPr>
      <dsp:spPr>
        <a:xfrm>
          <a:off x="411480" y="53220"/>
          <a:ext cx="576072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Manufacturing Cell</a:t>
          </a:r>
        </a:p>
      </dsp:txBody>
      <dsp:txXfrm>
        <a:off x="451829" y="93569"/>
        <a:ext cx="5680022" cy="745862"/>
      </dsp:txXfrm>
    </dsp:sp>
    <dsp:sp modelId="{C45AA27D-D126-4A3F-B208-5A92ED6EEEA1}">
      <dsp:nvSpPr>
        <dsp:cNvPr id="0" name=""/>
        <dsp:cNvSpPr/>
      </dsp:nvSpPr>
      <dsp:spPr>
        <a:xfrm>
          <a:off x="0" y="2927280"/>
          <a:ext cx="8229600" cy="1896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83184" rIns="638708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Designed for the special purpose of building a product by going through a series of progressive steps	</a:t>
          </a:r>
        </a:p>
      </dsp:txBody>
      <dsp:txXfrm>
        <a:off x="0" y="2927280"/>
        <a:ext cx="8229600" cy="1896300"/>
      </dsp:txXfrm>
    </dsp:sp>
    <dsp:sp modelId="{0C6E7E75-8326-479E-8C34-709D46DE3568}">
      <dsp:nvSpPr>
        <dsp:cNvPr id="0" name=""/>
        <dsp:cNvSpPr/>
      </dsp:nvSpPr>
      <dsp:spPr>
        <a:xfrm>
          <a:off x="411480" y="2514000"/>
          <a:ext cx="576072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Assembly Line and Continuous Layout</a:t>
          </a:r>
        </a:p>
      </dsp:txBody>
      <dsp:txXfrm>
        <a:off x="451829" y="2554349"/>
        <a:ext cx="5680022" cy="7458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B17C6-4D09-447C-BD87-2B597730C753}">
      <dsp:nvSpPr>
        <dsp:cNvPr id="0" name=""/>
        <dsp:cNvSpPr/>
      </dsp:nvSpPr>
      <dsp:spPr>
        <a:xfrm>
          <a:off x="0" y="396603"/>
          <a:ext cx="8229600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Cost = $200 x Demand</a:t>
          </a:r>
          <a:br>
            <a:rPr lang="en-US" sz="2300" kern="1200"/>
          </a:br>
          <a:endParaRPr lang="en-US" sz="2300" kern="1200"/>
        </a:p>
      </dsp:txBody>
      <dsp:txXfrm>
        <a:off x="0" y="396603"/>
        <a:ext cx="8229600" cy="1267875"/>
      </dsp:txXfrm>
    </dsp:sp>
    <dsp:sp modelId="{CEA56449-234F-4D69-8065-E0B37771B5CC}">
      <dsp:nvSpPr>
        <dsp:cNvPr id="0" name=""/>
        <dsp:cNvSpPr/>
      </dsp:nvSpPr>
      <dsp:spPr>
        <a:xfrm>
          <a:off x="411480" y="57123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Purchase</a:t>
          </a:r>
        </a:p>
      </dsp:txBody>
      <dsp:txXfrm>
        <a:off x="444624" y="90267"/>
        <a:ext cx="5694432" cy="612672"/>
      </dsp:txXfrm>
    </dsp:sp>
    <dsp:sp modelId="{8ADDFAF2-FA3D-45A3-8796-632B27097F57}">
      <dsp:nvSpPr>
        <dsp:cNvPr id="0" name=""/>
        <dsp:cNvSpPr/>
      </dsp:nvSpPr>
      <dsp:spPr>
        <a:xfrm>
          <a:off x="0" y="2128158"/>
          <a:ext cx="8229600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Cost = $80,000 + $75 x Demand</a:t>
          </a:r>
          <a:br>
            <a:rPr lang="en-US" sz="2300" kern="1200"/>
          </a:br>
          <a:endParaRPr lang="en-US" sz="2300" kern="1200"/>
        </a:p>
      </dsp:txBody>
      <dsp:txXfrm>
        <a:off x="0" y="2128158"/>
        <a:ext cx="8229600" cy="1267875"/>
      </dsp:txXfrm>
    </dsp:sp>
    <dsp:sp modelId="{87DD60CB-2809-4063-B1BF-FD244D7F7343}">
      <dsp:nvSpPr>
        <dsp:cNvPr id="0" name=""/>
        <dsp:cNvSpPr/>
      </dsp:nvSpPr>
      <dsp:spPr>
        <a:xfrm>
          <a:off x="411480" y="1788678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Produce Using Lathe</a:t>
          </a:r>
        </a:p>
      </dsp:txBody>
      <dsp:txXfrm>
        <a:off x="444624" y="1821822"/>
        <a:ext cx="5694432" cy="612672"/>
      </dsp:txXfrm>
    </dsp:sp>
    <dsp:sp modelId="{DE3868FB-1F42-4DD5-8EF5-115034250EDF}">
      <dsp:nvSpPr>
        <dsp:cNvPr id="0" name=""/>
        <dsp:cNvSpPr/>
      </dsp:nvSpPr>
      <dsp:spPr>
        <a:xfrm>
          <a:off x="0" y="3859713"/>
          <a:ext cx="8229600" cy="959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Cost = $200,000 + $15 x Demand</a:t>
          </a:r>
        </a:p>
      </dsp:txBody>
      <dsp:txXfrm>
        <a:off x="0" y="3859713"/>
        <a:ext cx="8229600" cy="959962"/>
      </dsp:txXfrm>
    </dsp:sp>
    <dsp:sp modelId="{90032AB7-41AA-4A0E-AEC1-A43275A43C21}">
      <dsp:nvSpPr>
        <dsp:cNvPr id="0" name=""/>
        <dsp:cNvSpPr/>
      </dsp:nvSpPr>
      <dsp:spPr>
        <a:xfrm>
          <a:off x="411480" y="3520233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Produce Using Machining Center</a:t>
          </a:r>
        </a:p>
      </dsp:txBody>
      <dsp:txXfrm>
        <a:off x="444624" y="3553377"/>
        <a:ext cx="5694432" cy="612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1C4AB-C52F-430E-9435-A04D1FF09AF2}">
      <dsp:nvSpPr>
        <dsp:cNvPr id="0" name=""/>
        <dsp:cNvSpPr/>
      </dsp:nvSpPr>
      <dsp:spPr>
        <a:xfrm>
          <a:off x="0" y="283394"/>
          <a:ext cx="8229600" cy="751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An exploded view of the product showing its component parts</a:t>
          </a:r>
        </a:p>
      </dsp:txBody>
      <dsp:txXfrm>
        <a:off x="0" y="283394"/>
        <a:ext cx="8229600" cy="751275"/>
      </dsp:txXfrm>
    </dsp:sp>
    <dsp:sp modelId="{6C1EA530-7839-4337-90F5-0F53F29081AE}">
      <dsp:nvSpPr>
        <dsp:cNvPr id="0" name=""/>
        <dsp:cNvSpPr/>
      </dsp:nvSpPr>
      <dsp:spPr>
        <a:xfrm>
          <a:off x="411480" y="17714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Assembly drawing</a:t>
          </a:r>
        </a:p>
      </dsp:txBody>
      <dsp:txXfrm>
        <a:off x="437419" y="43653"/>
        <a:ext cx="5708842" cy="479482"/>
      </dsp:txXfrm>
    </dsp:sp>
    <dsp:sp modelId="{1AD87520-1F26-47D6-8D4D-17539FC2C462}">
      <dsp:nvSpPr>
        <dsp:cNvPr id="0" name=""/>
        <dsp:cNvSpPr/>
      </dsp:nvSpPr>
      <dsp:spPr>
        <a:xfrm>
          <a:off x="0" y="1397549"/>
          <a:ext cx="8229600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Defines how parts go together, their order of assembly, and overall flow pattern</a:t>
          </a:r>
        </a:p>
      </dsp:txBody>
      <dsp:txXfrm>
        <a:off x="0" y="1397549"/>
        <a:ext cx="8229600" cy="992250"/>
      </dsp:txXfrm>
    </dsp:sp>
    <dsp:sp modelId="{7CBC637C-CF7A-4F6E-934A-4B291D89D072}">
      <dsp:nvSpPr>
        <dsp:cNvPr id="0" name=""/>
        <dsp:cNvSpPr/>
      </dsp:nvSpPr>
      <dsp:spPr>
        <a:xfrm>
          <a:off x="411480" y="1131869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Assembly chart</a:t>
          </a:r>
        </a:p>
      </dsp:txBody>
      <dsp:txXfrm>
        <a:off x="437419" y="1157808"/>
        <a:ext cx="5708842" cy="479482"/>
      </dsp:txXfrm>
    </dsp:sp>
    <dsp:sp modelId="{6474FF37-C5FA-4664-8873-059CD88FCEAA}">
      <dsp:nvSpPr>
        <dsp:cNvPr id="0" name=""/>
        <dsp:cNvSpPr/>
      </dsp:nvSpPr>
      <dsp:spPr>
        <a:xfrm>
          <a:off x="0" y="2752680"/>
          <a:ext cx="8229600" cy="751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Specifies operations and process routing</a:t>
          </a:r>
        </a:p>
      </dsp:txBody>
      <dsp:txXfrm>
        <a:off x="0" y="2752680"/>
        <a:ext cx="8229600" cy="751275"/>
      </dsp:txXfrm>
    </dsp:sp>
    <dsp:sp modelId="{F97A66FE-4E9B-4638-9C06-5223A8BEB62D}">
      <dsp:nvSpPr>
        <dsp:cNvPr id="0" name=""/>
        <dsp:cNvSpPr/>
      </dsp:nvSpPr>
      <dsp:spPr>
        <a:xfrm>
          <a:off x="411480" y="2487000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Operation and route sheet</a:t>
          </a:r>
        </a:p>
      </dsp:txBody>
      <dsp:txXfrm>
        <a:off x="437419" y="2512939"/>
        <a:ext cx="5708842" cy="479482"/>
      </dsp:txXfrm>
    </dsp:sp>
    <dsp:sp modelId="{BCCD9AD1-6E0D-49D0-9E86-2FAD2622FEE6}">
      <dsp:nvSpPr>
        <dsp:cNvPr id="0" name=""/>
        <dsp:cNvSpPr/>
      </dsp:nvSpPr>
      <dsp:spPr>
        <a:xfrm>
          <a:off x="0" y="3866835"/>
          <a:ext cx="8229600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Denotes what happens to the product as it progresses through the production facility</a:t>
          </a:r>
        </a:p>
      </dsp:txBody>
      <dsp:txXfrm>
        <a:off x="0" y="3866835"/>
        <a:ext cx="8229600" cy="992250"/>
      </dsp:txXfrm>
    </dsp:sp>
    <dsp:sp modelId="{188433A2-CE09-42CA-A60D-B5100C85BD2E}">
      <dsp:nvSpPr>
        <dsp:cNvPr id="0" name=""/>
        <dsp:cNvSpPr/>
      </dsp:nvSpPr>
      <dsp:spPr>
        <a:xfrm>
          <a:off x="411480" y="3601155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Process flowchart</a:t>
          </a:r>
        </a:p>
      </dsp:txBody>
      <dsp:txXfrm>
        <a:off x="437419" y="3627094"/>
        <a:ext cx="570884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2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2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301F19-A7BF-4768-8C5C-9C121953DF40}" type="datetimeFigureOut">
              <a:rPr lang="en-US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F9A203-FD74-432B-B3F5-BA0BD1C3C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85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1F65F7-A381-4D13-8810-29811DC29EC4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Arial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11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322638"/>
            <a:ext cx="5867400" cy="5135562"/>
          </a:xfrm>
          <a:noFill/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557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8A013E-9F8B-4F26-98B1-9965EC4E7F01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latin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61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201286-46BF-4605-81C4-7AD055634BDA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latin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15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2E42E7-2656-4A37-815C-2D21CC5DC916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latin typeface="Arial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34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07C928-1375-4362-B2A8-CB15D604B37B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latin typeface="Arial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267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0BA8FC-B36F-478C-94B7-69A3BEC5092D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latin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45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C5B41C-5796-433F-981D-23CBC28D8BF3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>
              <a:latin typeface="Arial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353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425EB6-FED0-4494-B691-9ED662B5697F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>
              <a:latin typeface="Arial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831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05BF9B-D21F-4E51-8D2C-37325D2CCDD7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>
              <a:latin typeface="Arial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262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123B8A-E755-4889-A5B3-A5588B50CFF1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>
              <a:latin typeface="Arial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096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5F161D-BD06-47A8-B4B5-295793EE2DD6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>
              <a:latin typeface="Arial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9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DE1B7A-09FA-427F-8691-D15FF2FEDB47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517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82057A-2E63-43AB-9B26-66C3C98BDA8E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>
              <a:latin typeface="Arial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790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C0EC44-A207-49A5-812F-DB18C92F39F8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>
              <a:latin typeface="Arial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385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FD5320-DA77-455B-866E-C1872CE1D315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>
              <a:latin typeface="Arial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827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BF0D47-DC3C-410E-8822-578A5B8BA761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>
              <a:latin typeface="Arial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09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3B53EB-F996-4536-AE19-40E8872CF1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97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AC0182-8C36-4DAE-9C81-645B1FE2F465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Arial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14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322638"/>
            <a:ext cx="5867400" cy="5135562"/>
          </a:xfrm>
          <a:noFill/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51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67305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FFC504-09A6-4087-B173-F3BBAC6FD91C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latin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43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466816-61C2-4C83-B5EB-B67C3B6E16B3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latin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05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DE9E62-C04A-4DB6-942D-1BA794545487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latin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56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2144F5-8468-4E2F-A7DC-0C83698032F2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latin typeface="Arial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42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012856-61A6-4AFF-8C77-91DFD229CCE1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latin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2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58EDEE-EB57-42EB-8A91-BC44EC97CA3C}" type="datetime1">
              <a:rPr lang="en-US" smtClean="0"/>
              <a:pPr>
                <a:defRPr/>
              </a:pPr>
              <a:t>1/20/2017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1570038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pPr>
              <a:defRPr/>
            </a:pPr>
            <a:fld id="{054C78A3-8FB2-4EE5-8511-E67701A8F2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5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pPr>
              <a:defRPr/>
            </a:pPr>
            <a:fld id="{0C887598-FC00-4FE3-BC79-F9FC9089CA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87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pPr>
              <a:defRPr/>
            </a:pPr>
            <a:fld id="{E2191CA9-8AF5-42C4-9C2A-A9C7F991C8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6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pPr>
              <a:defRPr/>
            </a:pPr>
            <a:fld id="{B5CD6CAC-A1FC-4A85-A5E5-8F177DB88A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9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A667B-3D7C-4341-9DE4-E2FB435EE3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68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CA4EE-1AB4-43A0-B904-F701BEFC31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6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66088" y="6515100"/>
            <a:ext cx="1066800" cy="328613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7-</a:t>
            </a:r>
            <a:fld id="{4F3A698A-73A3-4F00-BABF-F049CA1048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2209800" y="65532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6905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3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7: Manufacturing 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LO7–1: Understand what a manufacturing process is.</a:t>
            </a:r>
          </a:p>
          <a:p>
            <a:r>
              <a:rPr lang="en-US"/>
              <a:t>LO7–2: Explain how manufacturing processes are organized.</a:t>
            </a:r>
          </a:p>
          <a:p>
            <a:r>
              <a:rPr lang="en-US"/>
              <a:t>LO7–3: Analyze simple manufacturing processes.</a:t>
            </a:r>
            <a:endParaRPr lang="en-US" dirty="0"/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Production System Design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342855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066088" y="6515100"/>
            <a:ext cx="1066800" cy="328613"/>
          </a:xfrm>
        </p:spPr>
        <p:txBody>
          <a:bodyPr/>
          <a:lstStyle/>
          <a:p>
            <a:r>
              <a:rPr lang="en-US"/>
              <a:t>7-</a:t>
            </a:r>
            <a:fld id="{D6FB5C8F-5D4A-4B63-9551-4AB50338A90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Production System Design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28A055CB-1504-49DC-B8DF-AD2806BE60E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Break-Even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6" name="Rectangle 8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Defined as standard approach to choosing among alternative processes or equipment</a:t>
                </a:r>
              </a:p>
              <a:p>
                <a:r>
                  <a:rPr lang="en-US" dirty="0"/>
                  <a:t>Model seeks to determine the point in units produced where a company will start making profit on the process</a:t>
                </a:r>
              </a:p>
              <a:p>
                <a:r>
                  <a:rPr lang="en-US" dirty="0"/>
                  <a:t>Model seeks to determine the point in units produced where total revenue and total cost are equal</a:t>
                </a:r>
              </a:p>
              <a:p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𝐵𝑟𝑒𝑎𝑘𝑒𝑣𝑒𝑛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𝑑𝑒𝑚𝑎𝑛𝑑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𝑃𝑢𝑟𝑐h𝑎𝑠𝑒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𝑝𝑟𝑜𝑐𝑒𝑠𝑠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𝑒𝑞𝑢𝑖𝑝𝑚𝑒𝑛𝑡</m:t>
                        </m:r>
                      </m:num>
                      <m:den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𝑃𝑟𝑖𝑐𝑒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𝑢𝑛𝑖𝑡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𝐶𝑜𝑠𝑡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𝑢𝑛𝑖𝑡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or</a:t>
                </a:r>
              </a:p>
              <a:p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𝐵𝑟𝑒𝑎𝑘𝑒𝑣𝑒𝑛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𝑑𝑒𝑚𝑎𝑛𝑑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𝑓𝑖𝑥𝑒𝑑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𝑐𝑜𝑠𝑡𝑠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𝑝𝑟𝑜𝑐𝑒𝑠𝑠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𝑒𝑞𝑢𝑖𝑝𝑚𝑒𝑛𝑡</m:t>
                        </m:r>
                      </m:num>
                      <m:den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𝑈𝑛𝑖𝑡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𝑝𝑟𝑖𝑐𝑒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𝑡𝑜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𝑐𝑢𝑠𝑡𝑜𝑚𝑒𝑟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𝑉𝑎𝑟𝑖𝑎𝑏𝑙𝑒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𝑢𝑛𝑖𝑡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36" name="Rectangle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111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F1CF8AB8-1C21-454A-BD4F-5B475CF681A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7.1: Break-Even Analysis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Buy for $200</a:t>
            </a:r>
          </a:p>
          <a:p>
            <a:r>
              <a:rPr lang="en-US"/>
              <a:t>Make on lathe for $75</a:t>
            </a:r>
          </a:p>
          <a:p>
            <a:r>
              <a:rPr lang="en-US"/>
              <a:t>Make on machining center for $15</a:t>
            </a:r>
          </a:p>
          <a:p>
            <a:r>
              <a:rPr lang="en-US"/>
              <a:t>Buy has no fixed costs</a:t>
            </a:r>
          </a:p>
          <a:p>
            <a:r>
              <a:rPr lang="en-US"/>
              <a:t>Lathe has $80,000 fixed costs</a:t>
            </a:r>
          </a:p>
          <a:p>
            <a:r>
              <a:rPr lang="en-US"/>
              <a:t>Machining center has $200,000 fixed costs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B3937A3F-5A9E-426F-8C5E-748FF7970F9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7.1: Total Cost for Each Option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28240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AA9F2A1A-15F8-4D35-8BEC-AC5DB1AFAFB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Example 7.1: Costs Shown Graphically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7-</a:t>
            </a:r>
            <a:fld id="{82C8D02D-38FF-4A15-A958-7B9C23862877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52276"/>
              </p:ext>
            </p:extLst>
          </p:nvPr>
        </p:nvGraphicFramePr>
        <p:xfrm>
          <a:off x="1984375" y="2362200"/>
          <a:ext cx="5175250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Image" r:id="rId4" imgW="10348920" imgH="6260040" progId="Photoshop.Image.13">
                  <p:embed/>
                </p:oleObj>
              </mc:Choice>
              <mc:Fallback>
                <p:oleObj name="Image" r:id="rId4" imgW="10348920" imgH="626004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4375" y="2362200"/>
                        <a:ext cx="5175250" cy="313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7.3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7.1:Finding Points A and 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7-</a:t>
            </a:r>
            <a:fld id="{9691E93B-BEB2-4B87-9C47-6213BF320010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461436"/>
              </p:ext>
            </p:extLst>
          </p:nvPr>
        </p:nvGraphicFramePr>
        <p:xfrm>
          <a:off x="1612900" y="1828800"/>
          <a:ext cx="5918200" cy="458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4" imgW="3213000" imgH="2489040" progId="Equation.3">
                  <p:embed/>
                </p:oleObj>
              </mc:Choice>
              <mc:Fallback>
                <p:oleObj name="Equation" r:id="rId4" imgW="3213000" imgH="2489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1828800"/>
                        <a:ext cx="5918200" cy="4584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Manufacturing Process Flow Design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Manufacturing process flow design</a:t>
            </a:r>
            <a:r>
              <a:rPr lang="en-US" dirty="0"/>
              <a:t>: a method to evaluate the specific processes that material follow as they move through the plant</a:t>
            </a:r>
          </a:p>
          <a:p>
            <a:pPr lvl="1"/>
            <a:r>
              <a:rPr lang="en-US" dirty="0"/>
              <a:t>Common tools are assembly drawings, assembly charts, route sheets, and flow process charts</a:t>
            </a:r>
          </a:p>
          <a:p>
            <a:r>
              <a:rPr lang="en-US" dirty="0"/>
              <a:t>Focus should be on the identification of activities that can be minimized or eliminated</a:t>
            </a:r>
          </a:p>
          <a:p>
            <a:pPr lvl="1"/>
            <a:r>
              <a:rPr lang="en-US" dirty="0"/>
              <a:t>Movement and storage</a:t>
            </a:r>
          </a:p>
          <a:p>
            <a:pPr lvl="1"/>
            <a:r>
              <a:rPr lang="en-US" dirty="0"/>
              <a:t>The fewer the moves, delays, and storage, the better the flow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B98E29DE-2AF9-42D8-9DE4-8B15F152458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Charts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3298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C7F9B414-6CAD-4CCA-917E-D06766082AC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Assembly Drawing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B36ED8E6-69CB-4749-A613-ABAD08B16217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4608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209800"/>
            <a:ext cx="8001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7.4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Production Processes?</a:t>
            </a:r>
          </a:p>
        </p:txBody>
      </p:sp>
      <p:sp>
        <p:nvSpPr>
          <p:cNvPr id="16386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Production processes are used to make any manufactured item</a:t>
            </a:r>
          </a:p>
          <a:p>
            <a:r>
              <a:rPr lang="en-US" dirty="0"/>
              <a:t>High level view can be divided into three steps</a:t>
            </a:r>
          </a:p>
          <a:p>
            <a:pPr lvl="1"/>
            <a:r>
              <a:rPr lang="en-US" dirty="0"/>
              <a:t>Step 1 – Source the parts needed</a:t>
            </a:r>
          </a:p>
          <a:p>
            <a:pPr lvl="1"/>
            <a:r>
              <a:rPr lang="en-US" dirty="0"/>
              <a:t>Step 2 – Make the product</a:t>
            </a:r>
          </a:p>
          <a:p>
            <a:pPr lvl="1"/>
            <a:r>
              <a:rPr lang="en-US" dirty="0"/>
              <a:t>Step 3 – Deliver the product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7-</a:t>
            </a:r>
            <a:fld id="{40020798-3741-4679-8724-C029E6FEE58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673468"/>
            <a:ext cx="4038600" cy="271756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7.1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Assembly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7-</a:t>
            </a:r>
            <a:fld id="{C7A18623-2438-4217-AD38-102AF3ACAF92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481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752600"/>
            <a:ext cx="6172200" cy="4996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7.5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Operation and Route Sheet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AAF534B5-4259-4752-BFEA-65515CC0B1B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" y="1657350"/>
            <a:ext cx="7543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7.6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Flowchart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5E16CC89-0DDD-4546-A73D-9C5CC95A737F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752600"/>
            <a:ext cx="4572000" cy="492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7.7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7.2: Manufacturing Process Analysis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15 workers, eight-hour shift</a:t>
            </a:r>
          </a:p>
          <a:p>
            <a:r>
              <a:rPr lang="en-US" dirty="0"/>
              <a:t>Assembly line moves at the rate of 150 components per hour</a:t>
            </a:r>
          </a:p>
          <a:p>
            <a:r>
              <a:rPr lang="en-US" dirty="0"/>
              <a:t>Incentive pay of 30¢ per good part</a:t>
            </a:r>
          </a:p>
          <a:p>
            <a:r>
              <a:rPr lang="en-US" dirty="0"/>
              <a:t>Can hire 15 more workers for second shift if needed</a:t>
            </a:r>
          </a:p>
          <a:p>
            <a:r>
              <a:rPr lang="en-US" dirty="0"/>
              <a:t>All but molding from outside vender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F157026A-0473-482F-9188-8ED7CBA8A341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7.2: Molding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 Machines</a:t>
            </a:r>
          </a:p>
          <a:p>
            <a:pPr lvl="1"/>
            <a:r>
              <a:rPr lang="en-US" dirty="0"/>
              <a:t>One usually down</a:t>
            </a:r>
          </a:p>
          <a:p>
            <a:pPr lvl="1"/>
            <a:r>
              <a:rPr lang="en-US" dirty="0"/>
              <a:t>One operator per machine</a:t>
            </a:r>
          </a:p>
          <a:p>
            <a:r>
              <a:rPr lang="en-US" dirty="0"/>
              <a:t>25 parts per hour</a:t>
            </a:r>
          </a:p>
          <a:p>
            <a:r>
              <a:rPr lang="en-US" dirty="0"/>
              <a:t>Paid 20¢ per good part</a:t>
            </a:r>
          </a:p>
          <a:p>
            <a:r>
              <a:rPr lang="en-US" dirty="0"/>
              <a:t>Overtime is 30¢ per part</a:t>
            </a:r>
          </a:p>
          <a:p>
            <a:r>
              <a:rPr lang="en-US" dirty="0"/>
              <a:t>Employment is flexible</a:t>
            </a:r>
          </a:p>
          <a:p>
            <a:pPr lvl="1"/>
            <a:r>
              <a:rPr lang="en-US" dirty="0"/>
              <a:t>Currently 6 employees</a:t>
            </a:r>
          </a:p>
          <a:p>
            <a:pPr lvl="1"/>
            <a:r>
              <a:rPr lang="en-US" dirty="0"/>
              <a:t>4 more available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5712793B-4192-47BF-9C0A-6162BF66EF90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7.2: Remaining Costs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Raw materials are 10¢ per part</a:t>
            </a:r>
          </a:p>
          <a:p>
            <a:r>
              <a:rPr lang="en-US"/>
              <a:t>Electricity is 2¢ per part</a:t>
            </a:r>
          </a:p>
          <a:p>
            <a:r>
              <a:rPr lang="en-US"/>
              <a:t>Purchased parts cost 30¢ per component</a:t>
            </a:r>
          </a:p>
          <a:p>
            <a:endParaRPr lang="en-US"/>
          </a:p>
          <a:p>
            <a:r>
              <a:rPr lang="en-US"/>
              <a:t>Other weekly expenses</a:t>
            </a:r>
          </a:p>
          <a:p>
            <a:pPr lvl="1"/>
            <a:r>
              <a:rPr lang="en-US"/>
              <a:t>Rent is $100</a:t>
            </a:r>
          </a:p>
          <a:p>
            <a:pPr lvl="1"/>
            <a:r>
              <a:rPr lang="en-US"/>
              <a:t>Other employees receive $1,000</a:t>
            </a:r>
          </a:p>
          <a:p>
            <a:pPr lvl="1"/>
            <a:r>
              <a:rPr lang="en-US"/>
              <a:t>Accounting depreciation is $50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1CCE7744-20C8-47B3-9EDD-A0C2186C512D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7.2: Questions to Answer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US" dirty="0"/>
              <a:t>Determine the capacity of the process</a:t>
            </a:r>
          </a:p>
          <a:p>
            <a:pPr lvl="1"/>
            <a:r>
              <a:rPr lang="en-US" dirty="0"/>
              <a:t>Are the capacities balanced?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If the molding process were to use 10 machines instead of 6, what would be the capacity of the entire process?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If the company went to a second shift, what would be the new capacity?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Determine the cost per unit output when the capacity is 6,000 per week or 10,000 per week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4C4C0C90-BBFE-4222-AA49-F6EBF8720D6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7.2: (a) Capacity of Entire Process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Molding Capacity</a:t>
            </a:r>
          </a:p>
          <a:p>
            <a:pPr lvl="1"/>
            <a:r>
              <a:rPr lang="en-US"/>
              <a:t>6 machines x 25 parts per week x 8 hours x 5 days = 6,000</a:t>
            </a:r>
            <a:br>
              <a:rPr lang="en-US"/>
            </a:br>
            <a:endParaRPr lang="en-US"/>
          </a:p>
          <a:p>
            <a:r>
              <a:rPr lang="en-US"/>
              <a:t>Assembly Capacity</a:t>
            </a:r>
          </a:p>
          <a:p>
            <a:pPr lvl="1"/>
            <a:r>
              <a:rPr lang="en-US"/>
              <a:t>150 components per hour x 8 hours x 5 days = 6,000</a:t>
            </a:r>
            <a:br>
              <a:rPr lang="en-US"/>
            </a:br>
            <a:endParaRPr lang="en-US"/>
          </a:p>
          <a:p>
            <a:r>
              <a:rPr lang="en-US"/>
              <a:t>The capacities are balanced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84569C07-441F-4BFF-AA92-D54389F32FB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7.2: (b) Increasing Molding to 10 Machines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Molding Capacity</a:t>
            </a:r>
          </a:p>
          <a:p>
            <a:pPr lvl="1"/>
            <a:r>
              <a:rPr lang="en-US" b="1" i="1" dirty="0"/>
              <a:t>10</a:t>
            </a:r>
            <a:r>
              <a:rPr lang="en-US" dirty="0"/>
              <a:t> x 25 x 8 x 5 = 10,000</a:t>
            </a:r>
            <a:br>
              <a:rPr lang="en-US" dirty="0"/>
            </a:br>
            <a:endParaRPr lang="en-US" dirty="0"/>
          </a:p>
          <a:p>
            <a:r>
              <a:rPr lang="en-US" dirty="0"/>
              <a:t>Assembly capacity has not changed from 6,000</a:t>
            </a:r>
          </a:p>
          <a:p>
            <a:endParaRPr lang="en-US" dirty="0"/>
          </a:p>
          <a:p>
            <a:r>
              <a:rPr lang="en-US" dirty="0"/>
              <a:t>The capacities are no longer balanced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AC8CECA3-B611-416E-BC88-FFA3F6F5B3ED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7.2: (c) Increasing Assembly Capacity</a:t>
            </a:r>
            <a:endParaRPr lang="en-US" dirty="0"/>
          </a:p>
        </p:txBody>
      </p:sp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Molding Capacity</a:t>
            </a:r>
          </a:p>
          <a:p>
            <a:pPr lvl="1"/>
            <a:r>
              <a:rPr lang="en-US" dirty="0"/>
              <a:t>10 x 25 x 8 x 5 = 10,000</a:t>
            </a:r>
            <a:br>
              <a:rPr lang="en-US" dirty="0"/>
            </a:br>
            <a:endParaRPr lang="en-US" dirty="0"/>
          </a:p>
          <a:p>
            <a:r>
              <a:rPr lang="en-US" dirty="0"/>
              <a:t>Assembly Capacity</a:t>
            </a:r>
          </a:p>
          <a:p>
            <a:pPr lvl="1"/>
            <a:r>
              <a:rPr lang="en-US" dirty="0"/>
              <a:t>150 x </a:t>
            </a:r>
            <a:r>
              <a:rPr lang="en-US" b="1" i="1" dirty="0"/>
              <a:t>16</a:t>
            </a:r>
            <a:r>
              <a:rPr lang="en-US" dirty="0"/>
              <a:t> x 5 = 12,000</a:t>
            </a:r>
            <a:br>
              <a:rPr lang="en-US" dirty="0"/>
            </a:br>
            <a:endParaRPr lang="en-US" dirty="0"/>
          </a:p>
          <a:p>
            <a:r>
              <a:rPr lang="en-US" dirty="0"/>
              <a:t>New capacity is 10,000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43DA16CF-35AF-4739-9921-61EEB1E71B81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Production Process Terms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91106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360516E7-DB2F-41D6-BB11-40753D43D29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0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" y="1813055"/>
            <a:ext cx="7754938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7.2: (d) Cost for 6,000 Parts per Week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14D0652F-5ACF-4037-ACCD-B2B4957BB9A1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7.2: (d) Cost for 10,000 Parts per Week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DB8AA75C-B12E-469B-8446-21FD3142E509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165025"/>
              </p:ext>
            </p:extLst>
          </p:nvPr>
        </p:nvGraphicFramePr>
        <p:xfrm>
          <a:off x="767556" y="1752600"/>
          <a:ext cx="7608888" cy="433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Bitmap Image" r:id="rId4" imgW="7228571" imgH="4114286" progId="PBrush">
                  <p:embed/>
                </p:oleObj>
              </mc:Choice>
              <mc:Fallback>
                <p:oleObj name="Bitmap Image" r:id="rId4" imgW="7228571" imgH="4114286" progId="PBrush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556" y="1752600"/>
                        <a:ext cx="7608888" cy="433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05B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Manufacturing processes are used to make tangible items</a:t>
            </a:r>
          </a:p>
          <a:p>
            <a:pPr lvl="1"/>
            <a:r>
              <a:rPr lang="en-US" dirty="0"/>
              <a:t>Sourcing parts, making the item, sending it to the customer</a:t>
            </a:r>
          </a:p>
          <a:p>
            <a:r>
              <a:rPr lang="en-US" dirty="0"/>
              <a:t>To allow parts of the process to operate independently, inventory is strategically positioned in the process</a:t>
            </a:r>
          </a:p>
          <a:p>
            <a:r>
              <a:rPr lang="en-US" dirty="0"/>
              <a:t>Positioning the decoupling points has an impact on speed, flexibility, and many other trade-offs</a:t>
            </a:r>
          </a:p>
          <a:p>
            <a:r>
              <a:rPr lang="en-US" dirty="0"/>
              <a:t>Manufacturing layouts are designed based on the nature of the product, the volume needed to meet demand, and the cost of equipment</a:t>
            </a:r>
          </a:p>
          <a:p>
            <a:r>
              <a:rPr lang="en-US" dirty="0"/>
              <a:t>Break-even analysis is useful for understanding the cost trade-offs between alternative equipment choices</a:t>
            </a:r>
          </a:p>
          <a:p>
            <a:r>
              <a:rPr lang="en-US" dirty="0"/>
              <a:t>Visual charts can be used to document manufacturing process flows</a:t>
            </a:r>
          </a:p>
          <a:p>
            <a:r>
              <a:rPr lang="en-US" dirty="0"/>
              <a:t>Flowcharts provide a simple but insightful analysis of capacity and variable cost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A667B-3D7C-4341-9DE4-E2FB435EE3D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61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 firm that makes predesigned products directly to fill customer orders has this type of production environment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point where inventory is positioned to allow the production process to operate independently of the customer order delivery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firm that designs and builds products from scratch according to customer specifications would have this type of production environment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a production process makes a unit every two hours and it takes 42 hours for the unit to go through the entire process, what is the expected work-in-process equal to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is a production layout where similar products are made. Typically, it is scheduled on an as-needed basis in response to current customer demand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relationship between how different layout structures are best suited depending on volume and product variety characteristics is depicted on this type of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4C78A3-8FB2-4EE5-8511-E67701A8F26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7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Firms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7-</a:t>
            </a:r>
            <a:fld id="{C47DD1EF-7F02-435C-B47E-E52E87D42E6A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Make-to-Stock</a:t>
            </a:r>
          </a:p>
        </p:txBody>
      </p:sp>
      <p:sp>
        <p:nvSpPr>
          <p:cNvPr id="1945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products include the following:</a:t>
            </a:r>
          </a:p>
          <a:p>
            <a:pPr lvl="1"/>
            <a:r>
              <a:rPr lang="en-US" dirty="0"/>
              <a:t>Televisions</a:t>
            </a:r>
          </a:p>
          <a:p>
            <a:pPr lvl="1"/>
            <a:r>
              <a:rPr lang="en-US" dirty="0"/>
              <a:t>Clothing</a:t>
            </a:r>
          </a:p>
          <a:p>
            <a:pPr lvl="1"/>
            <a:r>
              <a:rPr lang="en-US" dirty="0"/>
              <a:t>Packaged food products</a:t>
            </a:r>
          </a:p>
          <a:p>
            <a:r>
              <a:rPr lang="en-US" dirty="0"/>
              <a:t>Essential issue in satisfying customers is to balance the level of inventory against the level of customer service</a:t>
            </a:r>
          </a:p>
          <a:p>
            <a:pPr lvl="1"/>
            <a:r>
              <a:rPr lang="en-US" dirty="0"/>
              <a:t>Easy with unlimited inventory, but inventory costs money</a:t>
            </a:r>
          </a:p>
          <a:p>
            <a:pPr lvl="1"/>
            <a:r>
              <a:rPr lang="en-US" dirty="0"/>
              <a:t>Trade-off between the costs of inventory and level of customer service must be made</a:t>
            </a:r>
          </a:p>
          <a:p>
            <a:r>
              <a:rPr lang="en-US" dirty="0"/>
              <a:t>Use lean manufacturing to achieve higher service levels for a given inventory investment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7-6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Assemble-to-Order</a:t>
            </a:r>
          </a:p>
        </p:txBody>
      </p:sp>
      <p:sp>
        <p:nvSpPr>
          <p:cNvPr id="2048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primary task is to define a customer’s order in terms of alternative components because these are carried in inventory</a:t>
            </a:r>
          </a:p>
          <a:p>
            <a:pPr lvl="1"/>
            <a:r>
              <a:rPr lang="en-US" dirty="0"/>
              <a:t>An example is the way Dell Computer makes their desktop computers</a:t>
            </a:r>
          </a:p>
          <a:p>
            <a:r>
              <a:rPr lang="en-US" dirty="0"/>
              <a:t>One capability required is a design that enables as much flexibility as possible in combining components</a:t>
            </a:r>
          </a:p>
          <a:p>
            <a:r>
              <a:rPr lang="en-US" dirty="0"/>
              <a:t>There are significant advantages from moving the customer order decoupling point from finished goods to components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A5BD5B58-1600-44F2-9610-52C9A400593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Make-to-Order/Engineer-to-Order</a:t>
            </a:r>
          </a:p>
        </p:txBody>
      </p:sp>
      <p:sp>
        <p:nvSpPr>
          <p:cNvPr id="2150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Boeing’s process for making commercial aircraft is an example</a:t>
            </a:r>
          </a:p>
          <a:p>
            <a:r>
              <a:rPr lang="en-US" dirty="0"/>
              <a:t>Customer order decoupling point could be in either raw materials at the manufacturing site or the supplier inventory</a:t>
            </a:r>
          </a:p>
          <a:p>
            <a:r>
              <a:rPr lang="en-US" dirty="0"/>
              <a:t>Depending on how similar the products are, it might not even be possible to preorder parts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AA26694B-6C2D-40C0-8DE1-958353A7700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Production Processes Are Organized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030715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E4CA914E-B513-436D-8454-B53942C8CD7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/>
              <a:t>Product–Process Matrix: Framework Describing Layout Strategies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7-</a:t>
            </a:r>
            <a:fld id="{BB581373-3142-4F16-BA5D-1E97B08EFCA4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966913"/>
            <a:ext cx="7196138" cy="344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7.2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cobs 15">
  <a:themeElements>
    <a:clrScheme name="Custom 1">
      <a:dk1>
        <a:srgbClr val="0A658C"/>
      </a:dk1>
      <a:lt1>
        <a:sysClr val="window" lastClr="FFFFFF"/>
      </a:lt1>
      <a:dk2>
        <a:srgbClr val="0A658C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15" id="{AA0FF940-185A-4B65-B35C-DB8CDBD6AC87}" vid="{47819D0E-1C6C-4503-90FE-3C90CBDFFF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0A658C"/>
    </a:dk1>
    <a:lt1>
      <a:sysClr val="window" lastClr="FFFFFF"/>
    </a:lt1>
    <a:dk2>
      <a:srgbClr val="0A658C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Chap-01</Template>
  <TotalTime>1396</TotalTime>
  <Words>1473</Words>
  <Application>Microsoft Office PowerPoint</Application>
  <PresentationFormat>On-screen Show (4:3)</PresentationFormat>
  <Paragraphs>247</Paragraphs>
  <Slides>33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Cambria Math</vt:lpstr>
      <vt:lpstr>Times New Roman</vt:lpstr>
      <vt:lpstr>Jacobs 15</vt:lpstr>
      <vt:lpstr>Image</vt:lpstr>
      <vt:lpstr>Equation</vt:lpstr>
      <vt:lpstr>Bitmap Image</vt:lpstr>
      <vt:lpstr>Chapter 7: Manufacturing Processes</vt:lpstr>
      <vt:lpstr>What Are Production Processes?</vt:lpstr>
      <vt:lpstr>Production Process Terms</vt:lpstr>
      <vt:lpstr>Types of Firms</vt:lpstr>
      <vt:lpstr>Make-to-Stock</vt:lpstr>
      <vt:lpstr>Assemble-to-Order</vt:lpstr>
      <vt:lpstr>Make-to-Order/Engineer-to-Order</vt:lpstr>
      <vt:lpstr>How Production Processes Are Organized</vt:lpstr>
      <vt:lpstr>Product–Process Matrix: Framework Describing Layout Strategies</vt:lpstr>
      <vt:lpstr>Production System Design</vt:lpstr>
      <vt:lpstr>Production System Design</vt:lpstr>
      <vt:lpstr>Break-Even Analysis</vt:lpstr>
      <vt:lpstr>Example 7.1: Break-Even Analysis</vt:lpstr>
      <vt:lpstr>Example 7.1: Total Cost for Each Option</vt:lpstr>
      <vt:lpstr>Example 7.1: Costs Shown Graphically</vt:lpstr>
      <vt:lpstr>Example 7.1:Finding Points A and B</vt:lpstr>
      <vt:lpstr>Manufacturing Process Flow Design</vt:lpstr>
      <vt:lpstr>The Charts</vt:lpstr>
      <vt:lpstr>Sample Assembly Drawing</vt:lpstr>
      <vt:lpstr>Sample Assembly Chart</vt:lpstr>
      <vt:lpstr>Sample Operation and Route Sheet</vt:lpstr>
      <vt:lpstr>Sample Flowchart</vt:lpstr>
      <vt:lpstr>Example 7.2: Manufacturing Process Analysis</vt:lpstr>
      <vt:lpstr>Example 7.2: Molding</vt:lpstr>
      <vt:lpstr>Example 7.2: Remaining Costs</vt:lpstr>
      <vt:lpstr>Example 7.2: Questions to Answer</vt:lpstr>
      <vt:lpstr>Example 7.2: (a) Capacity of Entire Process</vt:lpstr>
      <vt:lpstr>Example 7.2: (b) Increasing Molding to 10 Machines</vt:lpstr>
      <vt:lpstr>Example 7.2: (c) Increasing Assembly Capacity</vt:lpstr>
      <vt:lpstr>Example 7.2: (d) Cost for 6,000 Parts per Week</vt:lpstr>
      <vt:lpstr>Example 7.2: (d) Cost for 10,000 Parts per Week</vt:lpstr>
      <vt:lpstr>Summary</vt:lpstr>
      <vt:lpstr>Practice Exam</vt:lpstr>
    </vt:vector>
  </TitlesOfParts>
  <Manager>Camille Corum</Manager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Manufacturing Processes</dc:title>
  <dc:subject>Operations Management</dc:subject>
  <dc:creator>Dr. Ronny Richardson (DrRonnyRichardson@gmail.com)</dc:creator>
  <cp:lastModifiedBy>McAndrews, Ryan</cp:lastModifiedBy>
  <cp:revision>40</cp:revision>
  <dcterms:created xsi:type="dcterms:W3CDTF">2012-08-16T13:11:05Z</dcterms:created>
  <dcterms:modified xsi:type="dcterms:W3CDTF">2017-01-20T21:12:32Z</dcterms:modified>
</cp:coreProperties>
</file>