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79" r:id="rId22"/>
    <p:sldId id="281" r:id="rId23"/>
    <p:sldId id="272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3EF9D-22C6-4E08-B1C4-6F1EE021F59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33E2AB-2376-4A6E-9648-522D79BEFAA0}">
      <dgm:prSet/>
      <dgm:spPr/>
      <dgm:t>
        <a:bodyPr/>
        <a:lstStyle/>
        <a:p>
          <a:pPr rtl="0"/>
          <a:r>
            <a:rPr lang="en-US"/>
            <a:t>Supporting facility</a:t>
          </a:r>
        </a:p>
      </dgm:t>
    </dgm:pt>
    <dgm:pt modelId="{F49C6AB3-CBCA-4413-A99E-B7562CF78D54}" type="parTrans" cxnId="{F2739EF1-2917-43A5-9F06-CD819A6B4699}">
      <dgm:prSet/>
      <dgm:spPr/>
      <dgm:t>
        <a:bodyPr/>
        <a:lstStyle/>
        <a:p>
          <a:endParaRPr lang="en-US"/>
        </a:p>
      </dgm:t>
    </dgm:pt>
    <dgm:pt modelId="{63FD148E-A905-4604-8989-76601812404F}" type="sibTrans" cxnId="{F2739EF1-2917-43A5-9F06-CD819A6B4699}">
      <dgm:prSet/>
      <dgm:spPr/>
      <dgm:t>
        <a:bodyPr/>
        <a:lstStyle/>
        <a:p>
          <a:endParaRPr lang="en-US"/>
        </a:p>
      </dgm:t>
    </dgm:pt>
    <dgm:pt modelId="{CE431340-7BD8-446E-9F70-C2C254356C66}">
      <dgm:prSet/>
      <dgm:spPr/>
      <dgm:t>
        <a:bodyPr/>
        <a:lstStyle/>
        <a:p>
          <a:pPr rtl="0"/>
          <a:r>
            <a:rPr lang="en-US"/>
            <a:t>The physical resources that must be in place before a service can be offered</a:t>
          </a:r>
        </a:p>
      </dgm:t>
    </dgm:pt>
    <dgm:pt modelId="{3BA4D7A7-DCB8-43A6-A4FD-B1ABEEE42244}" type="parTrans" cxnId="{BBB02655-3A50-4560-A598-913B9D6E3EE0}">
      <dgm:prSet/>
      <dgm:spPr/>
      <dgm:t>
        <a:bodyPr/>
        <a:lstStyle/>
        <a:p>
          <a:endParaRPr lang="en-US"/>
        </a:p>
      </dgm:t>
    </dgm:pt>
    <dgm:pt modelId="{8ECEB0E8-EC3E-43A0-8FB5-B2EFBED868C2}" type="sibTrans" cxnId="{BBB02655-3A50-4560-A598-913B9D6E3EE0}">
      <dgm:prSet/>
      <dgm:spPr/>
      <dgm:t>
        <a:bodyPr/>
        <a:lstStyle/>
        <a:p>
          <a:endParaRPr lang="en-US"/>
        </a:p>
      </dgm:t>
    </dgm:pt>
    <dgm:pt modelId="{F7C57D5C-E047-4535-BB01-EA1728FED5A8}">
      <dgm:prSet/>
      <dgm:spPr/>
      <dgm:t>
        <a:bodyPr/>
        <a:lstStyle/>
        <a:p>
          <a:pPr rtl="0"/>
          <a:r>
            <a:rPr lang="en-US"/>
            <a:t>Facilitating goods</a:t>
          </a:r>
        </a:p>
      </dgm:t>
    </dgm:pt>
    <dgm:pt modelId="{0E0A2926-36E6-4239-A204-86EFD17DE326}" type="parTrans" cxnId="{47A4317A-5E86-45D2-BE26-269BC2061E20}">
      <dgm:prSet/>
      <dgm:spPr/>
      <dgm:t>
        <a:bodyPr/>
        <a:lstStyle/>
        <a:p>
          <a:endParaRPr lang="en-US"/>
        </a:p>
      </dgm:t>
    </dgm:pt>
    <dgm:pt modelId="{85952237-D0F9-45F2-84F6-A848E42AAD04}" type="sibTrans" cxnId="{47A4317A-5E86-45D2-BE26-269BC2061E20}">
      <dgm:prSet/>
      <dgm:spPr/>
      <dgm:t>
        <a:bodyPr/>
        <a:lstStyle/>
        <a:p>
          <a:endParaRPr lang="en-US"/>
        </a:p>
      </dgm:t>
    </dgm:pt>
    <dgm:pt modelId="{868AAD52-2BDF-42DF-833C-373F9183BF2E}">
      <dgm:prSet/>
      <dgm:spPr/>
      <dgm:t>
        <a:bodyPr/>
        <a:lstStyle/>
        <a:p>
          <a:pPr rtl="0"/>
          <a:r>
            <a:rPr lang="en-US"/>
            <a:t>The material purchased by the buyer or the items provided to the customer</a:t>
          </a:r>
        </a:p>
      </dgm:t>
    </dgm:pt>
    <dgm:pt modelId="{97A9244F-DAAA-4933-9961-F2CE24D4ECEC}" type="parTrans" cxnId="{34FD8A22-CEDE-4096-995A-2311AC35D448}">
      <dgm:prSet/>
      <dgm:spPr/>
      <dgm:t>
        <a:bodyPr/>
        <a:lstStyle/>
        <a:p>
          <a:endParaRPr lang="en-US"/>
        </a:p>
      </dgm:t>
    </dgm:pt>
    <dgm:pt modelId="{8154C9B6-304C-45E7-B79E-704760E279DE}" type="sibTrans" cxnId="{34FD8A22-CEDE-4096-995A-2311AC35D448}">
      <dgm:prSet/>
      <dgm:spPr/>
      <dgm:t>
        <a:bodyPr/>
        <a:lstStyle/>
        <a:p>
          <a:endParaRPr lang="en-US"/>
        </a:p>
      </dgm:t>
    </dgm:pt>
    <dgm:pt modelId="{34E16729-E6B7-4807-944F-6A1229ABE5DC}">
      <dgm:prSet/>
      <dgm:spPr/>
      <dgm:t>
        <a:bodyPr/>
        <a:lstStyle/>
        <a:p>
          <a:pPr rtl="0"/>
          <a:r>
            <a:rPr lang="en-US"/>
            <a:t>Information</a:t>
          </a:r>
        </a:p>
      </dgm:t>
    </dgm:pt>
    <dgm:pt modelId="{642C63F4-3D6A-4E36-80DA-2A55FCC9466D}" type="parTrans" cxnId="{2DA19948-55B4-4B6A-B433-0026A1ACA476}">
      <dgm:prSet/>
      <dgm:spPr/>
      <dgm:t>
        <a:bodyPr/>
        <a:lstStyle/>
        <a:p>
          <a:endParaRPr lang="en-US"/>
        </a:p>
      </dgm:t>
    </dgm:pt>
    <dgm:pt modelId="{97F6CD47-6766-441B-8CC4-99F3B3515B47}" type="sibTrans" cxnId="{2DA19948-55B4-4B6A-B433-0026A1ACA476}">
      <dgm:prSet/>
      <dgm:spPr/>
      <dgm:t>
        <a:bodyPr/>
        <a:lstStyle/>
        <a:p>
          <a:endParaRPr lang="en-US"/>
        </a:p>
      </dgm:t>
    </dgm:pt>
    <dgm:pt modelId="{9062F164-6693-48BD-BA42-8526A0663FA6}">
      <dgm:prSet/>
      <dgm:spPr/>
      <dgm:t>
        <a:bodyPr/>
        <a:lstStyle/>
        <a:p>
          <a:pPr rtl="0"/>
          <a:r>
            <a:rPr lang="en-US"/>
            <a:t>Data provided by the customer</a:t>
          </a:r>
        </a:p>
      </dgm:t>
    </dgm:pt>
    <dgm:pt modelId="{160BCE86-B57E-4B09-87BA-163BED57560D}" type="parTrans" cxnId="{93CEFD9B-F6BA-4E3A-AB33-D7F8A639DCCC}">
      <dgm:prSet/>
      <dgm:spPr/>
      <dgm:t>
        <a:bodyPr/>
        <a:lstStyle/>
        <a:p>
          <a:endParaRPr lang="en-US"/>
        </a:p>
      </dgm:t>
    </dgm:pt>
    <dgm:pt modelId="{72F91EB1-623E-47D4-B802-ADDCDE6F037C}" type="sibTrans" cxnId="{93CEFD9B-F6BA-4E3A-AB33-D7F8A639DCCC}">
      <dgm:prSet/>
      <dgm:spPr/>
      <dgm:t>
        <a:bodyPr/>
        <a:lstStyle/>
        <a:p>
          <a:endParaRPr lang="en-US"/>
        </a:p>
      </dgm:t>
    </dgm:pt>
    <dgm:pt modelId="{35132F36-687B-4B3B-BFEF-632BC6031FC5}">
      <dgm:prSet/>
      <dgm:spPr/>
      <dgm:t>
        <a:bodyPr/>
        <a:lstStyle/>
        <a:p>
          <a:pPr rtl="0"/>
          <a:r>
            <a:rPr lang="en-US"/>
            <a:t>Explicit services</a:t>
          </a:r>
        </a:p>
      </dgm:t>
    </dgm:pt>
    <dgm:pt modelId="{456077A6-F061-4A93-A1A4-F15161AC3A04}" type="parTrans" cxnId="{949F79A3-3E13-42AD-9A6D-06533352245B}">
      <dgm:prSet/>
      <dgm:spPr/>
      <dgm:t>
        <a:bodyPr/>
        <a:lstStyle/>
        <a:p>
          <a:endParaRPr lang="en-US"/>
        </a:p>
      </dgm:t>
    </dgm:pt>
    <dgm:pt modelId="{6AE039F9-5D7A-4F20-BBF6-B0EDC2DB0D33}" type="sibTrans" cxnId="{949F79A3-3E13-42AD-9A6D-06533352245B}">
      <dgm:prSet/>
      <dgm:spPr/>
      <dgm:t>
        <a:bodyPr/>
        <a:lstStyle/>
        <a:p>
          <a:endParaRPr lang="en-US"/>
        </a:p>
      </dgm:t>
    </dgm:pt>
    <dgm:pt modelId="{4BF0A7FE-68F6-4000-BDD4-2A6FC48D363E}">
      <dgm:prSet/>
      <dgm:spPr/>
      <dgm:t>
        <a:bodyPr/>
        <a:lstStyle/>
        <a:p>
          <a:pPr rtl="0"/>
          <a:r>
            <a:rPr lang="en-US"/>
            <a:t>Benefits that are observable by the senses</a:t>
          </a:r>
        </a:p>
      </dgm:t>
    </dgm:pt>
    <dgm:pt modelId="{8687D488-8D6E-4279-9AA6-9599371F9A5F}" type="parTrans" cxnId="{F7BE3817-F2BB-46DF-8A51-1AC541FBECA1}">
      <dgm:prSet/>
      <dgm:spPr/>
      <dgm:t>
        <a:bodyPr/>
        <a:lstStyle/>
        <a:p>
          <a:endParaRPr lang="en-US"/>
        </a:p>
      </dgm:t>
    </dgm:pt>
    <dgm:pt modelId="{91F6D466-9326-4228-96A6-10B863505D5E}" type="sibTrans" cxnId="{F7BE3817-F2BB-46DF-8A51-1AC541FBECA1}">
      <dgm:prSet/>
      <dgm:spPr/>
      <dgm:t>
        <a:bodyPr/>
        <a:lstStyle/>
        <a:p>
          <a:endParaRPr lang="en-US"/>
        </a:p>
      </dgm:t>
    </dgm:pt>
    <dgm:pt modelId="{FFE6A484-DD5B-4E83-B6F8-8D4FA6AB2DC1}">
      <dgm:prSet/>
      <dgm:spPr/>
      <dgm:t>
        <a:bodyPr/>
        <a:lstStyle/>
        <a:p>
          <a:pPr rtl="0"/>
          <a:r>
            <a:rPr lang="en-US"/>
            <a:t>Implicit services</a:t>
          </a:r>
        </a:p>
      </dgm:t>
    </dgm:pt>
    <dgm:pt modelId="{F57EB27E-F77F-4727-8431-C7EF51F105A1}" type="parTrans" cxnId="{1EE107E6-8E6A-4B0A-B74C-A7DB72903DFF}">
      <dgm:prSet/>
      <dgm:spPr/>
      <dgm:t>
        <a:bodyPr/>
        <a:lstStyle/>
        <a:p>
          <a:endParaRPr lang="en-US"/>
        </a:p>
      </dgm:t>
    </dgm:pt>
    <dgm:pt modelId="{72E387E3-1420-4B98-9D2E-89AB22F50EFA}" type="sibTrans" cxnId="{1EE107E6-8E6A-4B0A-B74C-A7DB72903DFF}">
      <dgm:prSet/>
      <dgm:spPr/>
      <dgm:t>
        <a:bodyPr/>
        <a:lstStyle/>
        <a:p>
          <a:endParaRPr lang="en-US"/>
        </a:p>
      </dgm:t>
    </dgm:pt>
    <dgm:pt modelId="{F427FB60-D188-4464-8E6C-FBC8A5628AEA}">
      <dgm:prSet/>
      <dgm:spPr/>
      <dgm:t>
        <a:bodyPr/>
        <a:lstStyle/>
        <a:p>
          <a:pPr rtl="0"/>
          <a:r>
            <a:rPr lang="en-US"/>
            <a:t>Psychological benefits the customer may sense only vaguely</a:t>
          </a:r>
        </a:p>
      </dgm:t>
    </dgm:pt>
    <dgm:pt modelId="{EE3E4D16-F240-46EC-80FB-A151B8C68D7D}" type="parTrans" cxnId="{6302998E-D4F8-40F2-A934-15CF7C1F2139}">
      <dgm:prSet/>
      <dgm:spPr/>
      <dgm:t>
        <a:bodyPr/>
        <a:lstStyle/>
        <a:p>
          <a:endParaRPr lang="en-US"/>
        </a:p>
      </dgm:t>
    </dgm:pt>
    <dgm:pt modelId="{A59F24C8-A46C-4D8C-83B3-5BD18EB50276}" type="sibTrans" cxnId="{6302998E-D4F8-40F2-A934-15CF7C1F2139}">
      <dgm:prSet/>
      <dgm:spPr/>
      <dgm:t>
        <a:bodyPr/>
        <a:lstStyle/>
        <a:p>
          <a:endParaRPr lang="en-US"/>
        </a:p>
      </dgm:t>
    </dgm:pt>
    <dgm:pt modelId="{2064D635-7E41-476C-AC51-A6CDBCD618B8}" type="pres">
      <dgm:prSet presAssocID="{6A73EF9D-22C6-4E08-B1C4-6F1EE021F599}" presName="linear" presStyleCnt="0">
        <dgm:presLayoutVars>
          <dgm:dir/>
          <dgm:animLvl val="lvl"/>
          <dgm:resizeHandles val="exact"/>
        </dgm:presLayoutVars>
      </dgm:prSet>
      <dgm:spPr/>
    </dgm:pt>
    <dgm:pt modelId="{223D7A23-A5CE-477F-B645-485DD400186A}" type="pres">
      <dgm:prSet presAssocID="{8933E2AB-2376-4A6E-9648-522D79BEFAA0}" presName="parentLin" presStyleCnt="0"/>
      <dgm:spPr/>
    </dgm:pt>
    <dgm:pt modelId="{19088F83-7A29-4975-AFDE-D4ACFC4F1E6D}" type="pres">
      <dgm:prSet presAssocID="{8933E2AB-2376-4A6E-9648-522D79BEFAA0}" presName="parentLeftMargin" presStyleLbl="node1" presStyleIdx="0" presStyleCnt="5"/>
      <dgm:spPr/>
    </dgm:pt>
    <dgm:pt modelId="{CE008D6C-93C8-4938-B555-BC75F4FF7B95}" type="pres">
      <dgm:prSet presAssocID="{8933E2AB-2376-4A6E-9648-522D79BEFAA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43F9140-6BED-43EA-A306-D0F86D9B1B97}" type="pres">
      <dgm:prSet presAssocID="{8933E2AB-2376-4A6E-9648-522D79BEFAA0}" presName="negativeSpace" presStyleCnt="0"/>
      <dgm:spPr/>
    </dgm:pt>
    <dgm:pt modelId="{3DD26CE9-A6A1-4D04-8FB7-68F5366F8BEC}" type="pres">
      <dgm:prSet presAssocID="{8933E2AB-2376-4A6E-9648-522D79BEFAA0}" presName="childText" presStyleLbl="conFgAcc1" presStyleIdx="0" presStyleCnt="5">
        <dgm:presLayoutVars>
          <dgm:bulletEnabled val="1"/>
        </dgm:presLayoutVars>
      </dgm:prSet>
      <dgm:spPr/>
    </dgm:pt>
    <dgm:pt modelId="{2E5FB631-0A87-4B9C-BE49-1F31B393D31B}" type="pres">
      <dgm:prSet presAssocID="{63FD148E-A905-4604-8989-76601812404F}" presName="spaceBetweenRectangles" presStyleCnt="0"/>
      <dgm:spPr/>
    </dgm:pt>
    <dgm:pt modelId="{BCCD0BC4-26FC-4B8D-A379-B39F94A06054}" type="pres">
      <dgm:prSet presAssocID="{F7C57D5C-E047-4535-BB01-EA1728FED5A8}" presName="parentLin" presStyleCnt="0"/>
      <dgm:spPr/>
    </dgm:pt>
    <dgm:pt modelId="{98E5C248-1F67-41B1-8F23-C7CB0802C0B5}" type="pres">
      <dgm:prSet presAssocID="{F7C57D5C-E047-4535-BB01-EA1728FED5A8}" presName="parentLeftMargin" presStyleLbl="node1" presStyleIdx="0" presStyleCnt="5"/>
      <dgm:spPr/>
    </dgm:pt>
    <dgm:pt modelId="{EA47F0D6-C5AC-4002-9E23-36CFAE02BBFA}" type="pres">
      <dgm:prSet presAssocID="{F7C57D5C-E047-4535-BB01-EA1728FED5A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DA5E3C-2A15-4EE8-8CEC-AF725D63CB75}" type="pres">
      <dgm:prSet presAssocID="{F7C57D5C-E047-4535-BB01-EA1728FED5A8}" presName="negativeSpace" presStyleCnt="0"/>
      <dgm:spPr/>
    </dgm:pt>
    <dgm:pt modelId="{44567F12-4CCB-45EA-A9EF-E6B298F348F1}" type="pres">
      <dgm:prSet presAssocID="{F7C57D5C-E047-4535-BB01-EA1728FED5A8}" presName="childText" presStyleLbl="conFgAcc1" presStyleIdx="1" presStyleCnt="5">
        <dgm:presLayoutVars>
          <dgm:bulletEnabled val="1"/>
        </dgm:presLayoutVars>
      </dgm:prSet>
      <dgm:spPr/>
    </dgm:pt>
    <dgm:pt modelId="{9E616909-7504-45A6-AB4D-77DD36A3677F}" type="pres">
      <dgm:prSet presAssocID="{85952237-D0F9-45F2-84F6-A848E42AAD04}" presName="spaceBetweenRectangles" presStyleCnt="0"/>
      <dgm:spPr/>
    </dgm:pt>
    <dgm:pt modelId="{28F342B2-5205-4FB2-949A-C8F32A332C9A}" type="pres">
      <dgm:prSet presAssocID="{34E16729-E6B7-4807-944F-6A1229ABE5DC}" presName="parentLin" presStyleCnt="0"/>
      <dgm:spPr/>
    </dgm:pt>
    <dgm:pt modelId="{602ADBA1-D358-4045-B0C8-CB8EEB2283D3}" type="pres">
      <dgm:prSet presAssocID="{34E16729-E6B7-4807-944F-6A1229ABE5DC}" presName="parentLeftMargin" presStyleLbl="node1" presStyleIdx="1" presStyleCnt="5"/>
      <dgm:spPr/>
    </dgm:pt>
    <dgm:pt modelId="{C51AD526-ADFF-4A9D-A5F0-F26EDC435D33}" type="pres">
      <dgm:prSet presAssocID="{34E16729-E6B7-4807-944F-6A1229ABE5D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2BDEE19-C555-4CD1-843E-9BCDB2F99357}" type="pres">
      <dgm:prSet presAssocID="{34E16729-E6B7-4807-944F-6A1229ABE5DC}" presName="negativeSpace" presStyleCnt="0"/>
      <dgm:spPr/>
    </dgm:pt>
    <dgm:pt modelId="{2FE6F74A-7606-4E77-983D-33870F779D59}" type="pres">
      <dgm:prSet presAssocID="{34E16729-E6B7-4807-944F-6A1229ABE5DC}" presName="childText" presStyleLbl="conFgAcc1" presStyleIdx="2" presStyleCnt="5">
        <dgm:presLayoutVars>
          <dgm:bulletEnabled val="1"/>
        </dgm:presLayoutVars>
      </dgm:prSet>
      <dgm:spPr/>
    </dgm:pt>
    <dgm:pt modelId="{A828C23B-C10B-45E1-9675-CC87328657F0}" type="pres">
      <dgm:prSet presAssocID="{97F6CD47-6766-441B-8CC4-99F3B3515B47}" presName="spaceBetweenRectangles" presStyleCnt="0"/>
      <dgm:spPr/>
    </dgm:pt>
    <dgm:pt modelId="{9A04BB60-8F56-4B9C-8AB1-4BD0F1880CA3}" type="pres">
      <dgm:prSet presAssocID="{35132F36-687B-4B3B-BFEF-632BC6031FC5}" presName="parentLin" presStyleCnt="0"/>
      <dgm:spPr/>
    </dgm:pt>
    <dgm:pt modelId="{FE762348-44F3-4108-A457-48DCFD4E5422}" type="pres">
      <dgm:prSet presAssocID="{35132F36-687B-4B3B-BFEF-632BC6031FC5}" presName="parentLeftMargin" presStyleLbl="node1" presStyleIdx="2" presStyleCnt="5"/>
      <dgm:spPr/>
    </dgm:pt>
    <dgm:pt modelId="{A62C5B91-9F4D-49A2-92D0-E2F034AAFBE6}" type="pres">
      <dgm:prSet presAssocID="{35132F36-687B-4B3B-BFEF-632BC6031FC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7F90E38-1BF4-4C3C-984A-919F0AA22887}" type="pres">
      <dgm:prSet presAssocID="{35132F36-687B-4B3B-BFEF-632BC6031FC5}" presName="negativeSpace" presStyleCnt="0"/>
      <dgm:spPr/>
    </dgm:pt>
    <dgm:pt modelId="{3AAAC5BC-481A-47F2-8781-B10C0CB4276A}" type="pres">
      <dgm:prSet presAssocID="{35132F36-687B-4B3B-BFEF-632BC6031FC5}" presName="childText" presStyleLbl="conFgAcc1" presStyleIdx="3" presStyleCnt="5">
        <dgm:presLayoutVars>
          <dgm:bulletEnabled val="1"/>
        </dgm:presLayoutVars>
      </dgm:prSet>
      <dgm:spPr/>
    </dgm:pt>
    <dgm:pt modelId="{20680C4F-6F64-420E-B069-D1C713F55AB5}" type="pres">
      <dgm:prSet presAssocID="{6AE039F9-5D7A-4F20-BBF6-B0EDC2DB0D33}" presName="spaceBetweenRectangles" presStyleCnt="0"/>
      <dgm:spPr/>
    </dgm:pt>
    <dgm:pt modelId="{6C22EED6-17FC-4306-91CB-23813EC28307}" type="pres">
      <dgm:prSet presAssocID="{FFE6A484-DD5B-4E83-B6F8-8D4FA6AB2DC1}" presName="parentLin" presStyleCnt="0"/>
      <dgm:spPr/>
    </dgm:pt>
    <dgm:pt modelId="{F140C18B-3259-4A82-B9BE-AC18DD961D01}" type="pres">
      <dgm:prSet presAssocID="{FFE6A484-DD5B-4E83-B6F8-8D4FA6AB2DC1}" presName="parentLeftMargin" presStyleLbl="node1" presStyleIdx="3" presStyleCnt="5"/>
      <dgm:spPr/>
    </dgm:pt>
    <dgm:pt modelId="{6CB6DBB8-AE80-4B95-9BF3-BFE44D3EB0D0}" type="pres">
      <dgm:prSet presAssocID="{FFE6A484-DD5B-4E83-B6F8-8D4FA6AB2DC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C931E55-92B9-476B-A601-47334DB568DB}" type="pres">
      <dgm:prSet presAssocID="{FFE6A484-DD5B-4E83-B6F8-8D4FA6AB2DC1}" presName="negativeSpace" presStyleCnt="0"/>
      <dgm:spPr/>
    </dgm:pt>
    <dgm:pt modelId="{5F100F47-906E-4000-8CA6-B8FD61FAE7CC}" type="pres">
      <dgm:prSet presAssocID="{FFE6A484-DD5B-4E83-B6F8-8D4FA6AB2DC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7BE3817-F2BB-46DF-8A51-1AC541FBECA1}" srcId="{35132F36-687B-4B3B-BFEF-632BC6031FC5}" destId="{4BF0A7FE-68F6-4000-BDD4-2A6FC48D363E}" srcOrd="0" destOrd="0" parTransId="{8687D488-8D6E-4279-9AA6-9599371F9A5F}" sibTransId="{91F6D466-9326-4228-96A6-10B863505D5E}"/>
    <dgm:cxn modelId="{22919F84-7D8A-4C19-913C-6C7941682AFE}" type="presOf" srcId="{6A73EF9D-22C6-4E08-B1C4-6F1EE021F599}" destId="{2064D635-7E41-476C-AC51-A6CDBCD618B8}" srcOrd="0" destOrd="0" presId="urn:microsoft.com/office/officeart/2005/8/layout/list1"/>
    <dgm:cxn modelId="{949F79A3-3E13-42AD-9A6D-06533352245B}" srcId="{6A73EF9D-22C6-4E08-B1C4-6F1EE021F599}" destId="{35132F36-687B-4B3B-BFEF-632BC6031FC5}" srcOrd="3" destOrd="0" parTransId="{456077A6-F061-4A93-A1A4-F15161AC3A04}" sibTransId="{6AE039F9-5D7A-4F20-BBF6-B0EDC2DB0D33}"/>
    <dgm:cxn modelId="{93CEFD9B-F6BA-4E3A-AB33-D7F8A639DCCC}" srcId="{34E16729-E6B7-4807-944F-6A1229ABE5DC}" destId="{9062F164-6693-48BD-BA42-8526A0663FA6}" srcOrd="0" destOrd="0" parTransId="{160BCE86-B57E-4B09-87BA-163BED57560D}" sibTransId="{72F91EB1-623E-47D4-B802-ADDCDE6F037C}"/>
    <dgm:cxn modelId="{FB7852F4-D046-4E8E-90B5-D4173A3B48D2}" type="presOf" srcId="{9062F164-6693-48BD-BA42-8526A0663FA6}" destId="{2FE6F74A-7606-4E77-983D-33870F779D59}" srcOrd="0" destOrd="0" presId="urn:microsoft.com/office/officeart/2005/8/layout/list1"/>
    <dgm:cxn modelId="{34FD8A22-CEDE-4096-995A-2311AC35D448}" srcId="{F7C57D5C-E047-4535-BB01-EA1728FED5A8}" destId="{868AAD52-2BDF-42DF-833C-373F9183BF2E}" srcOrd="0" destOrd="0" parTransId="{97A9244F-DAAA-4933-9961-F2CE24D4ECEC}" sibTransId="{8154C9B6-304C-45E7-B79E-704760E279DE}"/>
    <dgm:cxn modelId="{3253FE92-1776-41BA-9631-A6E79B0EC120}" type="presOf" srcId="{F7C57D5C-E047-4535-BB01-EA1728FED5A8}" destId="{98E5C248-1F67-41B1-8F23-C7CB0802C0B5}" srcOrd="0" destOrd="0" presId="urn:microsoft.com/office/officeart/2005/8/layout/list1"/>
    <dgm:cxn modelId="{2DA19948-55B4-4B6A-B433-0026A1ACA476}" srcId="{6A73EF9D-22C6-4E08-B1C4-6F1EE021F599}" destId="{34E16729-E6B7-4807-944F-6A1229ABE5DC}" srcOrd="2" destOrd="0" parTransId="{642C63F4-3D6A-4E36-80DA-2A55FCC9466D}" sibTransId="{97F6CD47-6766-441B-8CC4-99F3B3515B47}"/>
    <dgm:cxn modelId="{15FBDD75-A7DD-42BC-AB0D-07E547FEE377}" type="presOf" srcId="{4BF0A7FE-68F6-4000-BDD4-2A6FC48D363E}" destId="{3AAAC5BC-481A-47F2-8781-B10C0CB4276A}" srcOrd="0" destOrd="0" presId="urn:microsoft.com/office/officeart/2005/8/layout/list1"/>
    <dgm:cxn modelId="{FB43CA95-1EFD-48C3-BC39-DE5A125FE334}" type="presOf" srcId="{FFE6A484-DD5B-4E83-B6F8-8D4FA6AB2DC1}" destId="{6CB6DBB8-AE80-4B95-9BF3-BFE44D3EB0D0}" srcOrd="1" destOrd="0" presId="urn:microsoft.com/office/officeart/2005/8/layout/list1"/>
    <dgm:cxn modelId="{47A4317A-5E86-45D2-BE26-269BC2061E20}" srcId="{6A73EF9D-22C6-4E08-B1C4-6F1EE021F599}" destId="{F7C57D5C-E047-4535-BB01-EA1728FED5A8}" srcOrd="1" destOrd="0" parTransId="{0E0A2926-36E6-4239-A204-86EFD17DE326}" sibTransId="{85952237-D0F9-45F2-84F6-A848E42AAD04}"/>
    <dgm:cxn modelId="{7B796E98-3456-4274-992F-FACE25552BDA}" type="presOf" srcId="{34E16729-E6B7-4807-944F-6A1229ABE5DC}" destId="{C51AD526-ADFF-4A9D-A5F0-F26EDC435D33}" srcOrd="1" destOrd="0" presId="urn:microsoft.com/office/officeart/2005/8/layout/list1"/>
    <dgm:cxn modelId="{81494624-24A3-454B-9C8D-87FB1CE4BD10}" type="presOf" srcId="{FFE6A484-DD5B-4E83-B6F8-8D4FA6AB2DC1}" destId="{F140C18B-3259-4A82-B9BE-AC18DD961D01}" srcOrd="0" destOrd="0" presId="urn:microsoft.com/office/officeart/2005/8/layout/list1"/>
    <dgm:cxn modelId="{83428A8E-7F8B-4CFC-B15C-6762ADCAD7A1}" type="presOf" srcId="{868AAD52-2BDF-42DF-833C-373F9183BF2E}" destId="{44567F12-4CCB-45EA-A9EF-E6B298F348F1}" srcOrd="0" destOrd="0" presId="urn:microsoft.com/office/officeart/2005/8/layout/list1"/>
    <dgm:cxn modelId="{3B122972-A185-4F97-90E6-0ED8CB9F7CBC}" type="presOf" srcId="{F7C57D5C-E047-4535-BB01-EA1728FED5A8}" destId="{EA47F0D6-C5AC-4002-9E23-36CFAE02BBFA}" srcOrd="1" destOrd="0" presId="urn:microsoft.com/office/officeart/2005/8/layout/list1"/>
    <dgm:cxn modelId="{BBB02655-3A50-4560-A598-913B9D6E3EE0}" srcId="{8933E2AB-2376-4A6E-9648-522D79BEFAA0}" destId="{CE431340-7BD8-446E-9F70-C2C254356C66}" srcOrd="0" destOrd="0" parTransId="{3BA4D7A7-DCB8-43A6-A4FD-B1ABEEE42244}" sibTransId="{8ECEB0E8-EC3E-43A0-8FB5-B2EFBED868C2}"/>
    <dgm:cxn modelId="{1EE107E6-8E6A-4B0A-B74C-A7DB72903DFF}" srcId="{6A73EF9D-22C6-4E08-B1C4-6F1EE021F599}" destId="{FFE6A484-DD5B-4E83-B6F8-8D4FA6AB2DC1}" srcOrd="4" destOrd="0" parTransId="{F57EB27E-F77F-4727-8431-C7EF51F105A1}" sibTransId="{72E387E3-1420-4B98-9D2E-89AB22F50EFA}"/>
    <dgm:cxn modelId="{AC6BA40D-7EF8-4F55-857F-17E39CD9877A}" type="presOf" srcId="{35132F36-687B-4B3B-BFEF-632BC6031FC5}" destId="{A62C5B91-9F4D-49A2-92D0-E2F034AAFBE6}" srcOrd="1" destOrd="0" presId="urn:microsoft.com/office/officeart/2005/8/layout/list1"/>
    <dgm:cxn modelId="{153C9AB8-C0B3-4C3B-B9C4-E223FEBD1A19}" type="presOf" srcId="{35132F36-687B-4B3B-BFEF-632BC6031FC5}" destId="{FE762348-44F3-4108-A457-48DCFD4E5422}" srcOrd="0" destOrd="0" presId="urn:microsoft.com/office/officeart/2005/8/layout/list1"/>
    <dgm:cxn modelId="{BBA5C1D5-AFDB-4645-B297-CE4A7FCD0AAD}" type="presOf" srcId="{CE431340-7BD8-446E-9F70-C2C254356C66}" destId="{3DD26CE9-A6A1-4D04-8FB7-68F5366F8BEC}" srcOrd="0" destOrd="0" presId="urn:microsoft.com/office/officeart/2005/8/layout/list1"/>
    <dgm:cxn modelId="{6302998E-D4F8-40F2-A934-15CF7C1F2139}" srcId="{FFE6A484-DD5B-4E83-B6F8-8D4FA6AB2DC1}" destId="{F427FB60-D188-4464-8E6C-FBC8A5628AEA}" srcOrd="0" destOrd="0" parTransId="{EE3E4D16-F240-46EC-80FB-A151B8C68D7D}" sibTransId="{A59F24C8-A46C-4D8C-83B3-5BD18EB50276}"/>
    <dgm:cxn modelId="{F2739EF1-2917-43A5-9F06-CD819A6B4699}" srcId="{6A73EF9D-22C6-4E08-B1C4-6F1EE021F599}" destId="{8933E2AB-2376-4A6E-9648-522D79BEFAA0}" srcOrd="0" destOrd="0" parTransId="{F49C6AB3-CBCA-4413-A99E-B7562CF78D54}" sibTransId="{63FD148E-A905-4604-8989-76601812404F}"/>
    <dgm:cxn modelId="{2FF79CAA-0127-4E07-93CD-DCC92137F3D8}" type="presOf" srcId="{8933E2AB-2376-4A6E-9648-522D79BEFAA0}" destId="{19088F83-7A29-4975-AFDE-D4ACFC4F1E6D}" srcOrd="0" destOrd="0" presId="urn:microsoft.com/office/officeart/2005/8/layout/list1"/>
    <dgm:cxn modelId="{7E0972F2-1BC0-4E4D-AE16-493B66BB8C18}" type="presOf" srcId="{8933E2AB-2376-4A6E-9648-522D79BEFAA0}" destId="{CE008D6C-93C8-4938-B555-BC75F4FF7B95}" srcOrd="1" destOrd="0" presId="urn:microsoft.com/office/officeart/2005/8/layout/list1"/>
    <dgm:cxn modelId="{FA21A513-6765-4124-9C38-6C47823960AF}" type="presOf" srcId="{34E16729-E6B7-4807-944F-6A1229ABE5DC}" destId="{602ADBA1-D358-4045-B0C8-CB8EEB2283D3}" srcOrd="0" destOrd="0" presId="urn:microsoft.com/office/officeart/2005/8/layout/list1"/>
    <dgm:cxn modelId="{99760045-93FA-45AB-928B-21F8D3330E5B}" type="presOf" srcId="{F427FB60-D188-4464-8E6C-FBC8A5628AEA}" destId="{5F100F47-906E-4000-8CA6-B8FD61FAE7CC}" srcOrd="0" destOrd="0" presId="urn:microsoft.com/office/officeart/2005/8/layout/list1"/>
    <dgm:cxn modelId="{4DFB4480-E405-4D6C-9A02-F130B2FBDDFB}" type="presParOf" srcId="{2064D635-7E41-476C-AC51-A6CDBCD618B8}" destId="{223D7A23-A5CE-477F-B645-485DD400186A}" srcOrd="0" destOrd="0" presId="urn:microsoft.com/office/officeart/2005/8/layout/list1"/>
    <dgm:cxn modelId="{DB41C8E6-2E85-4017-8B39-BD8CFCB149F9}" type="presParOf" srcId="{223D7A23-A5CE-477F-B645-485DD400186A}" destId="{19088F83-7A29-4975-AFDE-D4ACFC4F1E6D}" srcOrd="0" destOrd="0" presId="urn:microsoft.com/office/officeart/2005/8/layout/list1"/>
    <dgm:cxn modelId="{4E543105-77DD-4497-BB8E-59C54A498EF8}" type="presParOf" srcId="{223D7A23-A5CE-477F-B645-485DD400186A}" destId="{CE008D6C-93C8-4938-B555-BC75F4FF7B95}" srcOrd="1" destOrd="0" presId="urn:microsoft.com/office/officeart/2005/8/layout/list1"/>
    <dgm:cxn modelId="{CA08AB6F-FDA0-4E23-A4B7-448373B8753C}" type="presParOf" srcId="{2064D635-7E41-476C-AC51-A6CDBCD618B8}" destId="{F43F9140-6BED-43EA-A306-D0F86D9B1B97}" srcOrd="1" destOrd="0" presId="urn:microsoft.com/office/officeart/2005/8/layout/list1"/>
    <dgm:cxn modelId="{B9D3FA5C-0552-4CFB-A253-C108CECC683F}" type="presParOf" srcId="{2064D635-7E41-476C-AC51-A6CDBCD618B8}" destId="{3DD26CE9-A6A1-4D04-8FB7-68F5366F8BEC}" srcOrd="2" destOrd="0" presId="urn:microsoft.com/office/officeart/2005/8/layout/list1"/>
    <dgm:cxn modelId="{39F2AA8D-4882-409E-8DAE-9C7E7A147749}" type="presParOf" srcId="{2064D635-7E41-476C-AC51-A6CDBCD618B8}" destId="{2E5FB631-0A87-4B9C-BE49-1F31B393D31B}" srcOrd="3" destOrd="0" presId="urn:microsoft.com/office/officeart/2005/8/layout/list1"/>
    <dgm:cxn modelId="{DAFE1931-A875-4918-A904-DA2C4373DDCD}" type="presParOf" srcId="{2064D635-7E41-476C-AC51-A6CDBCD618B8}" destId="{BCCD0BC4-26FC-4B8D-A379-B39F94A06054}" srcOrd="4" destOrd="0" presId="urn:microsoft.com/office/officeart/2005/8/layout/list1"/>
    <dgm:cxn modelId="{014C4E08-C121-4FC5-AE30-AE009D9586F1}" type="presParOf" srcId="{BCCD0BC4-26FC-4B8D-A379-B39F94A06054}" destId="{98E5C248-1F67-41B1-8F23-C7CB0802C0B5}" srcOrd="0" destOrd="0" presId="urn:microsoft.com/office/officeart/2005/8/layout/list1"/>
    <dgm:cxn modelId="{0529CFF6-A597-4F8F-83EA-2BE7278A1669}" type="presParOf" srcId="{BCCD0BC4-26FC-4B8D-A379-B39F94A06054}" destId="{EA47F0D6-C5AC-4002-9E23-36CFAE02BBFA}" srcOrd="1" destOrd="0" presId="urn:microsoft.com/office/officeart/2005/8/layout/list1"/>
    <dgm:cxn modelId="{A2822A22-60A5-4C60-B689-BBF9904194A6}" type="presParOf" srcId="{2064D635-7E41-476C-AC51-A6CDBCD618B8}" destId="{12DA5E3C-2A15-4EE8-8CEC-AF725D63CB75}" srcOrd="5" destOrd="0" presId="urn:microsoft.com/office/officeart/2005/8/layout/list1"/>
    <dgm:cxn modelId="{263739E0-6BD1-40C2-8F9B-CD7892F73604}" type="presParOf" srcId="{2064D635-7E41-476C-AC51-A6CDBCD618B8}" destId="{44567F12-4CCB-45EA-A9EF-E6B298F348F1}" srcOrd="6" destOrd="0" presId="urn:microsoft.com/office/officeart/2005/8/layout/list1"/>
    <dgm:cxn modelId="{A900F797-F7AC-496F-AE48-40F6AFAAA739}" type="presParOf" srcId="{2064D635-7E41-476C-AC51-A6CDBCD618B8}" destId="{9E616909-7504-45A6-AB4D-77DD36A3677F}" srcOrd="7" destOrd="0" presId="urn:microsoft.com/office/officeart/2005/8/layout/list1"/>
    <dgm:cxn modelId="{DC12D5B9-D092-448F-AF8D-1CAFFE1E19AB}" type="presParOf" srcId="{2064D635-7E41-476C-AC51-A6CDBCD618B8}" destId="{28F342B2-5205-4FB2-949A-C8F32A332C9A}" srcOrd="8" destOrd="0" presId="urn:microsoft.com/office/officeart/2005/8/layout/list1"/>
    <dgm:cxn modelId="{92D07310-8824-487A-BF1E-ACE4DA73E9AF}" type="presParOf" srcId="{28F342B2-5205-4FB2-949A-C8F32A332C9A}" destId="{602ADBA1-D358-4045-B0C8-CB8EEB2283D3}" srcOrd="0" destOrd="0" presId="urn:microsoft.com/office/officeart/2005/8/layout/list1"/>
    <dgm:cxn modelId="{ED547C89-D13B-4452-9BD0-B1F3F7337ABB}" type="presParOf" srcId="{28F342B2-5205-4FB2-949A-C8F32A332C9A}" destId="{C51AD526-ADFF-4A9D-A5F0-F26EDC435D33}" srcOrd="1" destOrd="0" presId="urn:microsoft.com/office/officeart/2005/8/layout/list1"/>
    <dgm:cxn modelId="{92587C98-94E3-4AAE-8E6B-F6453977D97D}" type="presParOf" srcId="{2064D635-7E41-476C-AC51-A6CDBCD618B8}" destId="{52BDEE19-C555-4CD1-843E-9BCDB2F99357}" srcOrd="9" destOrd="0" presId="urn:microsoft.com/office/officeart/2005/8/layout/list1"/>
    <dgm:cxn modelId="{729C17A1-4615-4F2C-BD68-31BCB6E9B40D}" type="presParOf" srcId="{2064D635-7E41-476C-AC51-A6CDBCD618B8}" destId="{2FE6F74A-7606-4E77-983D-33870F779D59}" srcOrd="10" destOrd="0" presId="urn:microsoft.com/office/officeart/2005/8/layout/list1"/>
    <dgm:cxn modelId="{F7E35B22-FE7A-4410-B8BE-3C28E61B10E4}" type="presParOf" srcId="{2064D635-7E41-476C-AC51-A6CDBCD618B8}" destId="{A828C23B-C10B-45E1-9675-CC87328657F0}" srcOrd="11" destOrd="0" presId="urn:microsoft.com/office/officeart/2005/8/layout/list1"/>
    <dgm:cxn modelId="{20866046-0DCF-493E-9015-16166930572E}" type="presParOf" srcId="{2064D635-7E41-476C-AC51-A6CDBCD618B8}" destId="{9A04BB60-8F56-4B9C-8AB1-4BD0F1880CA3}" srcOrd="12" destOrd="0" presId="urn:microsoft.com/office/officeart/2005/8/layout/list1"/>
    <dgm:cxn modelId="{0F7A97C2-2F0D-4C6A-8FF7-67F968C44DC5}" type="presParOf" srcId="{9A04BB60-8F56-4B9C-8AB1-4BD0F1880CA3}" destId="{FE762348-44F3-4108-A457-48DCFD4E5422}" srcOrd="0" destOrd="0" presId="urn:microsoft.com/office/officeart/2005/8/layout/list1"/>
    <dgm:cxn modelId="{15415F02-7D64-43BA-BBAA-0D844D49DD5F}" type="presParOf" srcId="{9A04BB60-8F56-4B9C-8AB1-4BD0F1880CA3}" destId="{A62C5B91-9F4D-49A2-92D0-E2F034AAFBE6}" srcOrd="1" destOrd="0" presId="urn:microsoft.com/office/officeart/2005/8/layout/list1"/>
    <dgm:cxn modelId="{50D1E563-72AC-43DC-A5A7-6F8887C1CA82}" type="presParOf" srcId="{2064D635-7E41-476C-AC51-A6CDBCD618B8}" destId="{C7F90E38-1BF4-4C3C-984A-919F0AA22887}" srcOrd="13" destOrd="0" presId="urn:microsoft.com/office/officeart/2005/8/layout/list1"/>
    <dgm:cxn modelId="{3BD8A49F-A658-4520-B966-CC0F1DA30D3C}" type="presParOf" srcId="{2064D635-7E41-476C-AC51-A6CDBCD618B8}" destId="{3AAAC5BC-481A-47F2-8781-B10C0CB4276A}" srcOrd="14" destOrd="0" presId="urn:microsoft.com/office/officeart/2005/8/layout/list1"/>
    <dgm:cxn modelId="{D68EDB89-CD0C-45AC-87CE-19809FAB21E8}" type="presParOf" srcId="{2064D635-7E41-476C-AC51-A6CDBCD618B8}" destId="{20680C4F-6F64-420E-B069-D1C713F55AB5}" srcOrd="15" destOrd="0" presId="urn:microsoft.com/office/officeart/2005/8/layout/list1"/>
    <dgm:cxn modelId="{8B3061EC-0805-4C2B-8B05-8489E3E615F2}" type="presParOf" srcId="{2064D635-7E41-476C-AC51-A6CDBCD618B8}" destId="{6C22EED6-17FC-4306-91CB-23813EC28307}" srcOrd="16" destOrd="0" presId="urn:microsoft.com/office/officeart/2005/8/layout/list1"/>
    <dgm:cxn modelId="{8CBBFA1D-4D18-49CE-9C2D-F4BDEC6EB43B}" type="presParOf" srcId="{6C22EED6-17FC-4306-91CB-23813EC28307}" destId="{F140C18B-3259-4A82-B9BE-AC18DD961D01}" srcOrd="0" destOrd="0" presId="urn:microsoft.com/office/officeart/2005/8/layout/list1"/>
    <dgm:cxn modelId="{E7605C4B-FBC6-4466-BD2E-EA26EED7F240}" type="presParOf" srcId="{6C22EED6-17FC-4306-91CB-23813EC28307}" destId="{6CB6DBB8-AE80-4B95-9BF3-BFE44D3EB0D0}" srcOrd="1" destOrd="0" presId="urn:microsoft.com/office/officeart/2005/8/layout/list1"/>
    <dgm:cxn modelId="{26D595B1-49E8-4565-9D5F-B30A0C3F133A}" type="presParOf" srcId="{2064D635-7E41-476C-AC51-A6CDBCD618B8}" destId="{6C931E55-92B9-476B-A601-47334DB568DB}" srcOrd="17" destOrd="0" presId="urn:microsoft.com/office/officeart/2005/8/layout/list1"/>
    <dgm:cxn modelId="{E9BBB289-27DB-47CC-8F6A-32D3B42F2CB3}" type="presParOf" srcId="{2064D635-7E41-476C-AC51-A6CDBCD618B8}" destId="{5F100F47-906E-4000-8CA6-B8FD61FAE7C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30A3FC-1A97-48DE-A448-B72D1FF4F8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A45535-CCED-4801-9D85-D9BA33A4E83E}">
      <dgm:prSet/>
      <dgm:spPr/>
      <dgm:t>
        <a:bodyPr/>
        <a:lstStyle/>
        <a:p>
          <a:pPr rtl="0"/>
          <a:r>
            <a:rPr lang="en-US"/>
            <a:t>Arrival variability</a:t>
          </a:r>
        </a:p>
      </dgm:t>
    </dgm:pt>
    <dgm:pt modelId="{DDF54D5D-8984-476F-9220-F94510B020F8}" type="parTrans" cxnId="{CAA85A84-8FB6-49C9-B215-901C229E7ACF}">
      <dgm:prSet/>
      <dgm:spPr/>
      <dgm:t>
        <a:bodyPr/>
        <a:lstStyle/>
        <a:p>
          <a:endParaRPr lang="en-US"/>
        </a:p>
      </dgm:t>
    </dgm:pt>
    <dgm:pt modelId="{1082E781-3EA0-4173-AC30-81A3FED6E645}" type="sibTrans" cxnId="{CAA85A84-8FB6-49C9-B215-901C229E7ACF}">
      <dgm:prSet/>
      <dgm:spPr/>
      <dgm:t>
        <a:bodyPr/>
        <a:lstStyle/>
        <a:p>
          <a:endParaRPr lang="en-US"/>
        </a:p>
      </dgm:t>
    </dgm:pt>
    <dgm:pt modelId="{4F4B00A0-C2B2-4252-AB6B-191AC93304C4}">
      <dgm:prSet/>
      <dgm:spPr/>
      <dgm:t>
        <a:bodyPr/>
        <a:lstStyle/>
        <a:p>
          <a:pPr rtl="0"/>
          <a:r>
            <a:rPr lang="en-US"/>
            <a:t>Customers arriving at times when there are not enough service providers</a:t>
          </a:r>
        </a:p>
      </dgm:t>
    </dgm:pt>
    <dgm:pt modelId="{08C9EA34-8D5A-4F5D-8D56-C8013211DE45}" type="parTrans" cxnId="{4E2C0313-E5D4-44AE-9054-A198A3AA1ADA}">
      <dgm:prSet/>
      <dgm:spPr/>
      <dgm:t>
        <a:bodyPr/>
        <a:lstStyle/>
        <a:p>
          <a:endParaRPr lang="en-US"/>
        </a:p>
      </dgm:t>
    </dgm:pt>
    <dgm:pt modelId="{13CDADC1-C013-4C57-AF11-C1F9B06E2668}" type="sibTrans" cxnId="{4E2C0313-E5D4-44AE-9054-A198A3AA1ADA}">
      <dgm:prSet/>
      <dgm:spPr/>
      <dgm:t>
        <a:bodyPr/>
        <a:lstStyle/>
        <a:p>
          <a:endParaRPr lang="en-US"/>
        </a:p>
      </dgm:t>
    </dgm:pt>
    <dgm:pt modelId="{9009348E-3248-4BBB-9E9B-629DE534E3BD}">
      <dgm:prSet/>
      <dgm:spPr/>
      <dgm:t>
        <a:bodyPr/>
        <a:lstStyle/>
        <a:p>
          <a:pPr rtl="0"/>
          <a:r>
            <a:rPr lang="en-US"/>
            <a:t>Request variability</a:t>
          </a:r>
        </a:p>
      </dgm:t>
    </dgm:pt>
    <dgm:pt modelId="{EFE10C30-55D7-406C-BDA7-429B3A2679E1}" type="parTrans" cxnId="{5AF77266-3144-4281-A0AA-5DDFA350AAB6}">
      <dgm:prSet/>
      <dgm:spPr/>
      <dgm:t>
        <a:bodyPr/>
        <a:lstStyle/>
        <a:p>
          <a:endParaRPr lang="en-US"/>
        </a:p>
      </dgm:t>
    </dgm:pt>
    <dgm:pt modelId="{5DD1EF15-BA8B-4047-A538-602DA02D0311}" type="sibTrans" cxnId="{5AF77266-3144-4281-A0AA-5DDFA350AAB6}">
      <dgm:prSet/>
      <dgm:spPr/>
      <dgm:t>
        <a:bodyPr/>
        <a:lstStyle/>
        <a:p>
          <a:endParaRPr lang="en-US"/>
        </a:p>
      </dgm:t>
    </dgm:pt>
    <dgm:pt modelId="{DE492E8D-9866-4175-8631-D72C1EAF8B4C}">
      <dgm:prSet/>
      <dgm:spPr/>
      <dgm:t>
        <a:bodyPr/>
        <a:lstStyle/>
        <a:p>
          <a:pPr rtl="0"/>
          <a:r>
            <a:rPr lang="en-US"/>
            <a:t>Travelers requesting a room with a view</a:t>
          </a:r>
        </a:p>
      </dgm:t>
    </dgm:pt>
    <dgm:pt modelId="{B554E72A-1FB8-40A1-9792-FB28079E6163}" type="parTrans" cxnId="{19F95900-B17C-4EEA-A3C6-6A42BB2C0127}">
      <dgm:prSet/>
      <dgm:spPr/>
      <dgm:t>
        <a:bodyPr/>
        <a:lstStyle/>
        <a:p>
          <a:endParaRPr lang="en-US"/>
        </a:p>
      </dgm:t>
    </dgm:pt>
    <dgm:pt modelId="{E9282CD2-B9FD-4CC6-8E23-57382DF4E469}" type="sibTrans" cxnId="{19F95900-B17C-4EEA-A3C6-6A42BB2C0127}">
      <dgm:prSet/>
      <dgm:spPr/>
      <dgm:t>
        <a:bodyPr/>
        <a:lstStyle/>
        <a:p>
          <a:endParaRPr lang="en-US"/>
        </a:p>
      </dgm:t>
    </dgm:pt>
    <dgm:pt modelId="{FCB3E83B-2A47-427B-9BFB-FEB38448D28C}">
      <dgm:prSet/>
      <dgm:spPr/>
      <dgm:t>
        <a:bodyPr/>
        <a:lstStyle/>
        <a:p>
          <a:pPr rtl="0"/>
          <a:r>
            <a:rPr lang="en-US"/>
            <a:t>Capability variability</a:t>
          </a:r>
        </a:p>
      </dgm:t>
    </dgm:pt>
    <dgm:pt modelId="{C4E6DE76-A610-415E-9752-D85813458172}" type="parTrans" cxnId="{A7AE12BB-8297-48E0-BFC5-9574BDE14855}">
      <dgm:prSet/>
      <dgm:spPr/>
      <dgm:t>
        <a:bodyPr/>
        <a:lstStyle/>
        <a:p>
          <a:endParaRPr lang="en-US"/>
        </a:p>
      </dgm:t>
    </dgm:pt>
    <dgm:pt modelId="{85946BFC-1AAF-4917-95E4-1D67E40B40F2}" type="sibTrans" cxnId="{A7AE12BB-8297-48E0-BFC5-9574BDE14855}">
      <dgm:prSet/>
      <dgm:spPr/>
      <dgm:t>
        <a:bodyPr/>
        <a:lstStyle/>
        <a:p>
          <a:endParaRPr lang="en-US"/>
        </a:p>
      </dgm:t>
    </dgm:pt>
    <dgm:pt modelId="{A109F8E9-3D3C-4E47-B5DC-AA5D337A93B8}">
      <dgm:prSet/>
      <dgm:spPr/>
      <dgm:t>
        <a:bodyPr/>
        <a:lstStyle/>
        <a:p>
          <a:pPr rtl="0"/>
          <a:r>
            <a:rPr lang="en-US"/>
            <a:t>A patient being unable to explain symptoms to doctor</a:t>
          </a:r>
        </a:p>
      </dgm:t>
    </dgm:pt>
    <dgm:pt modelId="{4C0BF785-E989-4C82-85C3-7E8EDC0F1491}" type="parTrans" cxnId="{BA65C210-1167-47FE-9D2A-CB081ABCA44C}">
      <dgm:prSet/>
      <dgm:spPr/>
      <dgm:t>
        <a:bodyPr/>
        <a:lstStyle/>
        <a:p>
          <a:endParaRPr lang="en-US"/>
        </a:p>
      </dgm:t>
    </dgm:pt>
    <dgm:pt modelId="{76A2D33E-5210-4A2D-9743-401CD7656251}" type="sibTrans" cxnId="{BA65C210-1167-47FE-9D2A-CB081ABCA44C}">
      <dgm:prSet/>
      <dgm:spPr/>
      <dgm:t>
        <a:bodyPr/>
        <a:lstStyle/>
        <a:p>
          <a:endParaRPr lang="en-US"/>
        </a:p>
      </dgm:t>
    </dgm:pt>
    <dgm:pt modelId="{4B84E0A2-C5ED-4F8D-A1CE-576E6A5163C8}">
      <dgm:prSet/>
      <dgm:spPr/>
      <dgm:t>
        <a:bodyPr/>
        <a:lstStyle/>
        <a:p>
          <a:pPr rtl="0"/>
          <a:r>
            <a:rPr lang="en-US"/>
            <a:t>Effort variability</a:t>
          </a:r>
        </a:p>
      </dgm:t>
    </dgm:pt>
    <dgm:pt modelId="{74C50AC1-D4E5-4FF9-825B-525D625A26C9}" type="parTrans" cxnId="{97F80F2E-9CE1-425B-BD5E-D442ACCD8060}">
      <dgm:prSet/>
      <dgm:spPr/>
      <dgm:t>
        <a:bodyPr/>
        <a:lstStyle/>
        <a:p>
          <a:endParaRPr lang="en-US"/>
        </a:p>
      </dgm:t>
    </dgm:pt>
    <dgm:pt modelId="{0C73CC34-D2E8-4A54-B0E9-2AE7DF7A8447}" type="sibTrans" cxnId="{97F80F2E-9CE1-425B-BD5E-D442ACCD8060}">
      <dgm:prSet/>
      <dgm:spPr/>
      <dgm:t>
        <a:bodyPr/>
        <a:lstStyle/>
        <a:p>
          <a:endParaRPr lang="en-US"/>
        </a:p>
      </dgm:t>
    </dgm:pt>
    <dgm:pt modelId="{10BAC25F-E72B-41BB-9583-F08AB5074E45}">
      <dgm:prSet/>
      <dgm:spPr/>
      <dgm:t>
        <a:bodyPr/>
        <a:lstStyle/>
        <a:p>
          <a:pPr rtl="0"/>
          <a:r>
            <a:rPr lang="en-US"/>
            <a:t>Shoppers not putting up carts</a:t>
          </a:r>
        </a:p>
      </dgm:t>
    </dgm:pt>
    <dgm:pt modelId="{63288993-70CE-41F0-9642-6E1DA017C130}" type="parTrans" cxnId="{21172C2B-880F-4881-A979-F435658BC829}">
      <dgm:prSet/>
      <dgm:spPr/>
      <dgm:t>
        <a:bodyPr/>
        <a:lstStyle/>
        <a:p>
          <a:endParaRPr lang="en-US"/>
        </a:p>
      </dgm:t>
    </dgm:pt>
    <dgm:pt modelId="{2C0689AF-0ED0-4942-88FB-9955F226D667}" type="sibTrans" cxnId="{21172C2B-880F-4881-A979-F435658BC829}">
      <dgm:prSet/>
      <dgm:spPr/>
      <dgm:t>
        <a:bodyPr/>
        <a:lstStyle/>
        <a:p>
          <a:endParaRPr lang="en-US"/>
        </a:p>
      </dgm:t>
    </dgm:pt>
    <dgm:pt modelId="{242D4260-84AA-47E1-98F1-202FDC6F179D}">
      <dgm:prSet/>
      <dgm:spPr/>
      <dgm:t>
        <a:bodyPr/>
        <a:lstStyle/>
        <a:p>
          <a:pPr rtl="0"/>
          <a:r>
            <a:rPr lang="en-US"/>
            <a:t>Subjective preference variability</a:t>
          </a:r>
        </a:p>
      </dgm:t>
    </dgm:pt>
    <dgm:pt modelId="{81153CC4-0FC4-47FA-91BB-144F691BC4A8}" type="parTrans" cxnId="{3B9218D3-930D-4C6C-94D1-B481215EA9E7}">
      <dgm:prSet/>
      <dgm:spPr/>
      <dgm:t>
        <a:bodyPr/>
        <a:lstStyle/>
        <a:p>
          <a:endParaRPr lang="en-US"/>
        </a:p>
      </dgm:t>
    </dgm:pt>
    <dgm:pt modelId="{8D5DA60A-1C76-4E83-9F0E-A64C90CD021A}" type="sibTrans" cxnId="{3B9218D3-930D-4C6C-94D1-B481215EA9E7}">
      <dgm:prSet/>
      <dgm:spPr/>
      <dgm:t>
        <a:bodyPr/>
        <a:lstStyle/>
        <a:p>
          <a:endParaRPr lang="en-US"/>
        </a:p>
      </dgm:t>
    </dgm:pt>
    <dgm:pt modelId="{C5298205-156F-4536-8D72-C727D0C12261}">
      <dgm:prSet/>
      <dgm:spPr/>
      <dgm:t>
        <a:bodyPr/>
        <a:lstStyle/>
        <a:p>
          <a:pPr rtl="0"/>
          <a:r>
            <a:rPr lang="en-US"/>
            <a:t>Interpreting service action differently</a:t>
          </a:r>
        </a:p>
      </dgm:t>
    </dgm:pt>
    <dgm:pt modelId="{0D1FBF75-C8E5-4136-A809-C318A92CAA87}" type="parTrans" cxnId="{008F7BEC-45CF-4BB7-988A-65CCB1C716B6}">
      <dgm:prSet/>
      <dgm:spPr/>
      <dgm:t>
        <a:bodyPr/>
        <a:lstStyle/>
        <a:p>
          <a:endParaRPr lang="en-US"/>
        </a:p>
      </dgm:t>
    </dgm:pt>
    <dgm:pt modelId="{690E6311-5018-427B-92A8-CB899067C0F8}" type="sibTrans" cxnId="{008F7BEC-45CF-4BB7-988A-65CCB1C716B6}">
      <dgm:prSet/>
      <dgm:spPr/>
      <dgm:t>
        <a:bodyPr/>
        <a:lstStyle/>
        <a:p>
          <a:endParaRPr lang="en-US"/>
        </a:p>
      </dgm:t>
    </dgm:pt>
    <dgm:pt modelId="{AA8920FC-31E5-4D2C-890C-111BA93C99A1}" type="pres">
      <dgm:prSet presAssocID="{2D30A3FC-1A97-48DE-A448-B72D1FF4F83F}" presName="linear" presStyleCnt="0">
        <dgm:presLayoutVars>
          <dgm:dir/>
          <dgm:animLvl val="lvl"/>
          <dgm:resizeHandles val="exact"/>
        </dgm:presLayoutVars>
      </dgm:prSet>
      <dgm:spPr/>
    </dgm:pt>
    <dgm:pt modelId="{E15F2042-4CB5-4521-AD53-EF4E0BB64AB7}" type="pres">
      <dgm:prSet presAssocID="{1CA45535-CCED-4801-9D85-D9BA33A4E83E}" presName="parentLin" presStyleCnt="0"/>
      <dgm:spPr/>
    </dgm:pt>
    <dgm:pt modelId="{791E2F20-8A03-4820-85D5-70C76F3950EB}" type="pres">
      <dgm:prSet presAssocID="{1CA45535-CCED-4801-9D85-D9BA33A4E83E}" presName="parentLeftMargin" presStyleLbl="node1" presStyleIdx="0" presStyleCnt="5"/>
      <dgm:spPr/>
    </dgm:pt>
    <dgm:pt modelId="{3BF9251D-74A1-4D30-8E60-DB0102585F9C}" type="pres">
      <dgm:prSet presAssocID="{1CA45535-CCED-4801-9D85-D9BA33A4E83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C0BB080-0037-42CC-8E97-988A0D40501C}" type="pres">
      <dgm:prSet presAssocID="{1CA45535-CCED-4801-9D85-D9BA33A4E83E}" presName="negativeSpace" presStyleCnt="0"/>
      <dgm:spPr/>
    </dgm:pt>
    <dgm:pt modelId="{D3F8F7C2-07E7-423C-9E52-AF09C7F806CB}" type="pres">
      <dgm:prSet presAssocID="{1CA45535-CCED-4801-9D85-D9BA33A4E83E}" presName="childText" presStyleLbl="conFgAcc1" presStyleIdx="0" presStyleCnt="5">
        <dgm:presLayoutVars>
          <dgm:bulletEnabled val="1"/>
        </dgm:presLayoutVars>
      </dgm:prSet>
      <dgm:spPr/>
    </dgm:pt>
    <dgm:pt modelId="{CCABCF81-9D71-4E56-9E60-F72501EC3E0E}" type="pres">
      <dgm:prSet presAssocID="{1082E781-3EA0-4173-AC30-81A3FED6E645}" presName="spaceBetweenRectangles" presStyleCnt="0"/>
      <dgm:spPr/>
    </dgm:pt>
    <dgm:pt modelId="{2FC4D6F8-EEA0-4538-8E39-B6AD3C8A607D}" type="pres">
      <dgm:prSet presAssocID="{9009348E-3248-4BBB-9E9B-629DE534E3BD}" presName="parentLin" presStyleCnt="0"/>
      <dgm:spPr/>
    </dgm:pt>
    <dgm:pt modelId="{74451C4D-F0E2-41E7-81F2-B822DFEE2655}" type="pres">
      <dgm:prSet presAssocID="{9009348E-3248-4BBB-9E9B-629DE534E3BD}" presName="parentLeftMargin" presStyleLbl="node1" presStyleIdx="0" presStyleCnt="5"/>
      <dgm:spPr/>
    </dgm:pt>
    <dgm:pt modelId="{2DC883B1-54D4-47D2-8146-020B1D8E55EE}" type="pres">
      <dgm:prSet presAssocID="{9009348E-3248-4BBB-9E9B-629DE534E3B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81AF9DD-5B31-4436-9228-7EF2437E72B8}" type="pres">
      <dgm:prSet presAssocID="{9009348E-3248-4BBB-9E9B-629DE534E3BD}" presName="negativeSpace" presStyleCnt="0"/>
      <dgm:spPr/>
    </dgm:pt>
    <dgm:pt modelId="{56671FD8-EA2A-435E-A397-059761261F32}" type="pres">
      <dgm:prSet presAssocID="{9009348E-3248-4BBB-9E9B-629DE534E3BD}" presName="childText" presStyleLbl="conFgAcc1" presStyleIdx="1" presStyleCnt="5">
        <dgm:presLayoutVars>
          <dgm:bulletEnabled val="1"/>
        </dgm:presLayoutVars>
      </dgm:prSet>
      <dgm:spPr/>
    </dgm:pt>
    <dgm:pt modelId="{AD589CD7-07DA-4B1B-B702-D22FA4076C7C}" type="pres">
      <dgm:prSet presAssocID="{5DD1EF15-BA8B-4047-A538-602DA02D0311}" presName="spaceBetweenRectangles" presStyleCnt="0"/>
      <dgm:spPr/>
    </dgm:pt>
    <dgm:pt modelId="{4F17AD6A-09A6-4CD8-B402-AFAB44455E36}" type="pres">
      <dgm:prSet presAssocID="{FCB3E83B-2A47-427B-9BFB-FEB38448D28C}" presName="parentLin" presStyleCnt="0"/>
      <dgm:spPr/>
    </dgm:pt>
    <dgm:pt modelId="{020915DF-09F5-426C-9564-E0523C882219}" type="pres">
      <dgm:prSet presAssocID="{FCB3E83B-2A47-427B-9BFB-FEB38448D28C}" presName="parentLeftMargin" presStyleLbl="node1" presStyleIdx="1" presStyleCnt="5"/>
      <dgm:spPr/>
    </dgm:pt>
    <dgm:pt modelId="{B6A86286-AB3E-40A2-B646-77C14002EC87}" type="pres">
      <dgm:prSet presAssocID="{FCB3E83B-2A47-427B-9BFB-FEB38448D28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98FF769-9800-4299-849A-01F6C23F8A1D}" type="pres">
      <dgm:prSet presAssocID="{FCB3E83B-2A47-427B-9BFB-FEB38448D28C}" presName="negativeSpace" presStyleCnt="0"/>
      <dgm:spPr/>
    </dgm:pt>
    <dgm:pt modelId="{B8B3C5C7-D3A5-4256-A0C6-197A83A0D052}" type="pres">
      <dgm:prSet presAssocID="{FCB3E83B-2A47-427B-9BFB-FEB38448D28C}" presName="childText" presStyleLbl="conFgAcc1" presStyleIdx="2" presStyleCnt="5">
        <dgm:presLayoutVars>
          <dgm:bulletEnabled val="1"/>
        </dgm:presLayoutVars>
      </dgm:prSet>
      <dgm:spPr/>
    </dgm:pt>
    <dgm:pt modelId="{0CDF8DA3-8442-4140-ACF3-D4DEB3F7714F}" type="pres">
      <dgm:prSet presAssocID="{85946BFC-1AAF-4917-95E4-1D67E40B40F2}" presName="spaceBetweenRectangles" presStyleCnt="0"/>
      <dgm:spPr/>
    </dgm:pt>
    <dgm:pt modelId="{C922699D-33E2-4FC7-BA91-41AA1DCB86F9}" type="pres">
      <dgm:prSet presAssocID="{4B84E0A2-C5ED-4F8D-A1CE-576E6A5163C8}" presName="parentLin" presStyleCnt="0"/>
      <dgm:spPr/>
    </dgm:pt>
    <dgm:pt modelId="{7E69C467-F2AE-4AB0-99B3-378136E508BF}" type="pres">
      <dgm:prSet presAssocID="{4B84E0A2-C5ED-4F8D-A1CE-576E6A5163C8}" presName="parentLeftMargin" presStyleLbl="node1" presStyleIdx="2" presStyleCnt="5"/>
      <dgm:spPr/>
    </dgm:pt>
    <dgm:pt modelId="{EBE109A9-F84E-47D0-93BF-B3717D07874A}" type="pres">
      <dgm:prSet presAssocID="{4B84E0A2-C5ED-4F8D-A1CE-576E6A5163C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2EBD84C-7B0F-4D24-9563-D12106CA0BFA}" type="pres">
      <dgm:prSet presAssocID="{4B84E0A2-C5ED-4F8D-A1CE-576E6A5163C8}" presName="negativeSpace" presStyleCnt="0"/>
      <dgm:spPr/>
    </dgm:pt>
    <dgm:pt modelId="{E194F3E3-1860-447A-84FE-F6E66A0806D5}" type="pres">
      <dgm:prSet presAssocID="{4B84E0A2-C5ED-4F8D-A1CE-576E6A5163C8}" presName="childText" presStyleLbl="conFgAcc1" presStyleIdx="3" presStyleCnt="5">
        <dgm:presLayoutVars>
          <dgm:bulletEnabled val="1"/>
        </dgm:presLayoutVars>
      </dgm:prSet>
      <dgm:spPr/>
    </dgm:pt>
    <dgm:pt modelId="{1A0E9173-3DA7-4544-9FBE-B9D7670EF41E}" type="pres">
      <dgm:prSet presAssocID="{0C73CC34-D2E8-4A54-B0E9-2AE7DF7A8447}" presName="spaceBetweenRectangles" presStyleCnt="0"/>
      <dgm:spPr/>
    </dgm:pt>
    <dgm:pt modelId="{80AE5E79-3CDF-4A24-919B-A4FEED764112}" type="pres">
      <dgm:prSet presAssocID="{242D4260-84AA-47E1-98F1-202FDC6F179D}" presName="parentLin" presStyleCnt="0"/>
      <dgm:spPr/>
    </dgm:pt>
    <dgm:pt modelId="{9E1BD40E-DD48-4C85-82BE-583AE08E14A5}" type="pres">
      <dgm:prSet presAssocID="{242D4260-84AA-47E1-98F1-202FDC6F179D}" presName="parentLeftMargin" presStyleLbl="node1" presStyleIdx="3" presStyleCnt="5"/>
      <dgm:spPr/>
    </dgm:pt>
    <dgm:pt modelId="{451D62FB-7C08-4484-AC0A-A3FE720B0BB8}" type="pres">
      <dgm:prSet presAssocID="{242D4260-84AA-47E1-98F1-202FDC6F179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6C118AC-0E23-456B-9F8A-96E3A6CC3975}" type="pres">
      <dgm:prSet presAssocID="{242D4260-84AA-47E1-98F1-202FDC6F179D}" presName="negativeSpace" presStyleCnt="0"/>
      <dgm:spPr/>
    </dgm:pt>
    <dgm:pt modelId="{3F01BCDB-DD9E-472C-8C65-835F0E54314B}" type="pres">
      <dgm:prSet presAssocID="{242D4260-84AA-47E1-98F1-202FDC6F179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ECF0B9A-E726-4045-82FF-1F6B2D466D06}" type="presOf" srcId="{1CA45535-CCED-4801-9D85-D9BA33A4E83E}" destId="{3BF9251D-74A1-4D30-8E60-DB0102585F9C}" srcOrd="1" destOrd="0" presId="urn:microsoft.com/office/officeart/2005/8/layout/list1"/>
    <dgm:cxn modelId="{E4A4D34B-32FF-4E30-8F2C-24BE85F5DC70}" type="presOf" srcId="{9009348E-3248-4BBB-9E9B-629DE534E3BD}" destId="{74451C4D-F0E2-41E7-81F2-B822DFEE2655}" srcOrd="0" destOrd="0" presId="urn:microsoft.com/office/officeart/2005/8/layout/list1"/>
    <dgm:cxn modelId="{91A2B24C-60B3-4FBE-B6E8-51A709A1B4F2}" type="presOf" srcId="{FCB3E83B-2A47-427B-9BFB-FEB38448D28C}" destId="{B6A86286-AB3E-40A2-B646-77C14002EC87}" srcOrd="1" destOrd="0" presId="urn:microsoft.com/office/officeart/2005/8/layout/list1"/>
    <dgm:cxn modelId="{21172C2B-880F-4881-A979-F435658BC829}" srcId="{4B84E0A2-C5ED-4F8D-A1CE-576E6A5163C8}" destId="{10BAC25F-E72B-41BB-9583-F08AB5074E45}" srcOrd="0" destOrd="0" parTransId="{63288993-70CE-41F0-9642-6E1DA017C130}" sibTransId="{2C0689AF-0ED0-4942-88FB-9955F226D667}"/>
    <dgm:cxn modelId="{7064ABCF-148E-478E-8BA1-A734C95219E4}" type="presOf" srcId="{242D4260-84AA-47E1-98F1-202FDC6F179D}" destId="{9E1BD40E-DD48-4C85-82BE-583AE08E14A5}" srcOrd="0" destOrd="0" presId="urn:microsoft.com/office/officeart/2005/8/layout/list1"/>
    <dgm:cxn modelId="{0FACDC68-D616-408F-A9C4-3B54EC4C1FB4}" type="presOf" srcId="{9009348E-3248-4BBB-9E9B-629DE534E3BD}" destId="{2DC883B1-54D4-47D2-8146-020B1D8E55EE}" srcOrd="1" destOrd="0" presId="urn:microsoft.com/office/officeart/2005/8/layout/list1"/>
    <dgm:cxn modelId="{0396752B-25D1-41DA-BB29-9AE225244961}" type="presOf" srcId="{4F4B00A0-C2B2-4252-AB6B-191AC93304C4}" destId="{D3F8F7C2-07E7-423C-9E52-AF09C7F806CB}" srcOrd="0" destOrd="0" presId="urn:microsoft.com/office/officeart/2005/8/layout/list1"/>
    <dgm:cxn modelId="{A7AE12BB-8297-48E0-BFC5-9574BDE14855}" srcId="{2D30A3FC-1A97-48DE-A448-B72D1FF4F83F}" destId="{FCB3E83B-2A47-427B-9BFB-FEB38448D28C}" srcOrd="2" destOrd="0" parTransId="{C4E6DE76-A610-415E-9752-D85813458172}" sibTransId="{85946BFC-1AAF-4917-95E4-1D67E40B40F2}"/>
    <dgm:cxn modelId="{20FBC823-B2C8-4E3C-B0E8-DA27EBD2ECAE}" type="presOf" srcId="{242D4260-84AA-47E1-98F1-202FDC6F179D}" destId="{451D62FB-7C08-4484-AC0A-A3FE720B0BB8}" srcOrd="1" destOrd="0" presId="urn:microsoft.com/office/officeart/2005/8/layout/list1"/>
    <dgm:cxn modelId="{BFDA42E5-6408-4412-9468-F415BDDAD0D5}" type="presOf" srcId="{10BAC25F-E72B-41BB-9583-F08AB5074E45}" destId="{E194F3E3-1860-447A-84FE-F6E66A0806D5}" srcOrd="0" destOrd="0" presId="urn:microsoft.com/office/officeart/2005/8/layout/list1"/>
    <dgm:cxn modelId="{5AF77266-3144-4281-A0AA-5DDFA350AAB6}" srcId="{2D30A3FC-1A97-48DE-A448-B72D1FF4F83F}" destId="{9009348E-3248-4BBB-9E9B-629DE534E3BD}" srcOrd="1" destOrd="0" parTransId="{EFE10C30-55D7-406C-BDA7-429B3A2679E1}" sibTransId="{5DD1EF15-BA8B-4047-A538-602DA02D0311}"/>
    <dgm:cxn modelId="{CAA85A84-8FB6-49C9-B215-901C229E7ACF}" srcId="{2D30A3FC-1A97-48DE-A448-B72D1FF4F83F}" destId="{1CA45535-CCED-4801-9D85-D9BA33A4E83E}" srcOrd="0" destOrd="0" parTransId="{DDF54D5D-8984-476F-9220-F94510B020F8}" sibTransId="{1082E781-3EA0-4173-AC30-81A3FED6E645}"/>
    <dgm:cxn modelId="{BED8C6A3-A5F2-49C4-8C86-9118A254BB83}" type="presOf" srcId="{1CA45535-CCED-4801-9D85-D9BA33A4E83E}" destId="{791E2F20-8A03-4820-85D5-70C76F3950EB}" srcOrd="0" destOrd="0" presId="urn:microsoft.com/office/officeart/2005/8/layout/list1"/>
    <dgm:cxn modelId="{D021FB9E-8B4E-40FF-AF6E-9E6C2256BBA7}" type="presOf" srcId="{FCB3E83B-2A47-427B-9BFB-FEB38448D28C}" destId="{020915DF-09F5-426C-9564-E0523C882219}" srcOrd="0" destOrd="0" presId="urn:microsoft.com/office/officeart/2005/8/layout/list1"/>
    <dgm:cxn modelId="{97F80F2E-9CE1-425B-BD5E-D442ACCD8060}" srcId="{2D30A3FC-1A97-48DE-A448-B72D1FF4F83F}" destId="{4B84E0A2-C5ED-4F8D-A1CE-576E6A5163C8}" srcOrd="3" destOrd="0" parTransId="{74C50AC1-D4E5-4FF9-825B-525D625A26C9}" sibTransId="{0C73CC34-D2E8-4A54-B0E9-2AE7DF7A8447}"/>
    <dgm:cxn modelId="{E30139B6-1054-40C4-90A4-B362C6481949}" type="presOf" srcId="{A109F8E9-3D3C-4E47-B5DC-AA5D337A93B8}" destId="{B8B3C5C7-D3A5-4256-A0C6-197A83A0D052}" srcOrd="0" destOrd="0" presId="urn:microsoft.com/office/officeart/2005/8/layout/list1"/>
    <dgm:cxn modelId="{4E2C0313-E5D4-44AE-9054-A198A3AA1ADA}" srcId="{1CA45535-CCED-4801-9D85-D9BA33A4E83E}" destId="{4F4B00A0-C2B2-4252-AB6B-191AC93304C4}" srcOrd="0" destOrd="0" parTransId="{08C9EA34-8D5A-4F5D-8D56-C8013211DE45}" sibTransId="{13CDADC1-C013-4C57-AF11-C1F9B06E2668}"/>
    <dgm:cxn modelId="{77ABA0F5-007B-4A03-BC11-35E1B0BABF97}" type="presOf" srcId="{DE492E8D-9866-4175-8631-D72C1EAF8B4C}" destId="{56671FD8-EA2A-435E-A397-059761261F32}" srcOrd="0" destOrd="0" presId="urn:microsoft.com/office/officeart/2005/8/layout/list1"/>
    <dgm:cxn modelId="{733A9129-84B3-4D8C-B2D0-1B054134FA70}" type="presOf" srcId="{4B84E0A2-C5ED-4F8D-A1CE-576E6A5163C8}" destId="{7E69C467-F2AE-4AB0-99B3-378136E508BF}" srcOrd="0" destOrd="0" presId="urn:microsoft.com/office/officeart/2005/8/layout/list1"/>
    <dgm:cxn modelId="{A4745902-5A79-437C-83FE-B49B1CC1BB7A}" type="presOf" srcId="{C5298205-156F-4536-8D72-C727D0C12261}" destId="{3F01BCDB-DD9E-472C-8C65-835F0E54314B}" srcOrd="0" destOrd="0" presId="urn:microsoft.com/office/officeart/2005/8/layout/list1"/>
    <dgm:cxn modelId="{19F95900-B17C-4EEA-A3C6-6A42BB2C0127}" srcId="{9009348E-3248-4BBB-9E9B-629DE534E3BD}" destId="{DE492E8D-9866-4175-8631-D72C1EAF8B4C}" srcOrd="0" destOrd="0" parTransId="{B554E72A-1FB8-40A1-9792-FB28079E6163}" sibTransId="{E9282CD2-B9FD-4CC6-8E23-57382DF4E469}"/>
    <dgm:cxn modelId="{008F7BEC-45CF-4BB7-988A-65CCB1C716B6}" srcId="{242D4260-84AA-47E1-98F1-202FDC6F179D}" destId="{C5298205-156F-4536-8D72-C727D0C12261}" srcOrd="0" destOrd="0" parTransId="{0D1FBF75-C8E5-4136-A809-C318A92CAA87}" sibTransId="{690E6311-5018-427B-92A8-CB899067C0F8}"/>
    <dgm:cxn modelId="{27BE29DF-6951-4462-8ABC-6A6FCA1CAFB5}" type="presOf" srcId="{2D30A3FC-1A97-48DE-A448-B72D1FF4F83F}" destId="{AA8920FC-31E5-4D2C-890C-111BA93C99A1}" srcOrd="0" destOrd="0" presId="urn:microsoft.com/office/officeart/2005/8/layout/list1"/>
    <dgm:cxn modelId="{3B9218D3-930D-4C6C-94D1-B481215EA9E7}" srcId="{2D30A3FC-1A97-48DE-A448-B72D1FF4F83F}" destId="{242D4260-84AA-47E1-98F1-202FDC6F179D}" srcOrd="4" destOrd="0" parTransId="{81153CC4-0FC4-47FA-91BB-144F691BC4A8}" sibTransId="{8D5DA60A-1C76-4E83-9F0E-A64C90CD021A}"/>
    <dgm:cxn modelId="{1949452B-D11D-480A-A6CF-A1DBFC44773A}" type="presOf" srcId="{4B84E0A2-C5ED-4F8D-A1CE-576E6A5163C8}" destId="{EBE109A9-F84E-47D0-93BF-B3717D07874A}" srcOrd="1" destOrd="0" presId="urn:microsoft.com/office/officeart/2005/8/layout/list1"/>
    <dgm:cxn modelId="{BA65C210-1167-47FE-9D2A-CB081ABCA44C}" srcId="{FCB3E83B-2A47-427B-9BFB-FEB38448D28C}" destId="{A109F8E9-3D3C-4E47-B5DC-AA5D337A93B8}" srcOrd="0" destOrd="0" parTransId="{4C0BF785-E989-4C82-85C3-7E8EDC0F1491}" sibTransId="{76A2D33E-5210-4A2D-9743-401CD7656251}"/>
    <dgm:cxn modelId="{D207F37F-F270-42FD-83A0-841AB44F470E}" type="presParOf" srcId="{AA8920FC-31E5-4D2C-890C-111BA93C99A1}" destId="{E15F2042-4CB5-4521-AD53-EF4E0BB64AB7}" srcOrd="0" destOrd="0" presId="urn:microsoft.com/office/officeart/2005/8/layout/list1"/>
    <dgm:cxn modelId="{F04D7169-B02B-4D8C-995D-86D0D1505EB3}" type="presParOf" srcId="{E15F2042-4CB5-4521-AD53-EF4E0BB64AB7}" destId="{791E2F20-8A03-4820-85D5-70C76F3950EB}" srcOrd="0" destOrd="0" presId="urn:microsoft.com/office/officeart/2005/8/layout/list1"/>
    <dgm:cxn modelId="{12DF6527-66CE-4AED-BB8E-5FAC9C9BCE89}" type="presParOf" srcId="{E15F2042-4CB5-4521-AD53-EF4E0BB64AB7}" destId="{3BF9251D-74A1-4D30-8E60-DB0102585F9C}" srcOrd="1" destOrd="0" presId="urn:microsoft.com/office/officeart/2005/8/layout/list1"/>
    <dgm:cxn modelId="{B429D027-69CF-4217-8598-F3ED22759F35}" type="presParOf" srcId="{AA8920FC-31E5-4D2C-890C-111BA93C99A1}" destId="{BC0BB080-0037-42CC-8E97-988A0D40501C}" srcOrd="1" destOrd="0" presId="urn:microsoft.com/office/officeart/2005/8/layout/list1"/>
    <dgm:cxn modelId="{14C847A3-7277-4029-B3F4-27B44B11C759}" type="presParOf" srcId="{AA8920FC-31E5-4D2C-890C-111BA93C99A1}" destId="{D3F8F7C2-07E7-423C-9E52-AF09C7F806CB}" srcOrd="2" destOrd="0" presId="urn:microsoft.com/office/officeart/2005/8/layout/list1"/>
    <dgm:cxn modelId="{55017AA7-8CD4-4473-8DA8-3410D34CECC8}" type="presParOf" srcId="{AA8920FC-31E5-4D2C-890C-111BA93C99A1}" destId="{CCABCF81-9D71-4E56-9E60-F72501EC3E0E}" srcOrd="3" destOrd="0" presId="urn:microsoft.com/office/officeart/2005/8/layout/list1"/>
    <dgm:cxn modelId="{F018D5C5-8093-4A90-B213-B082168A2FFE}" type="presParOf" srcId="{AA8920FC-31E5-4D2C-890C-111BA93C99A1}" destId="{2FC4D6F8-EEA0-4538-8E39-B6AD3C8A607D}" srcOrd="4" destOrd="0" presId="urn:microsoft.com/office/officeart/2005/8/layout/list1"/>
    <dgm:cxn modelId="{DF1A5B4D-757C-4602-8E68-FB115614D391}" type="presParOf" srcId="{2FC4D6F8-EEA0-4538-8E39-B6AD3C8A607D}" destId="{74451C4D-F0E2-41E7-81F2-B822DFEE2655}" srcOrd="0" destOrd="0" presId="urn:microsoft.com/office/officeart/2005/8/layout/list1"/>
    <dgm:cxn modelId="{E838A11E-0FFF-42FE-8B4F-D475E0BF59F6}" type="presParOf" srcId="{2FC4D6F8-EEA0-4538-8E39-B6AD3C8A607D}" destId="{2DC883B1-54D4-47D2-8146-020B1D8E55EE}" srcOrd="1" destOrd="0" presId="urn:microsoft.com/office/officeart/2005/8/layout/list1"/>
    <dgm:cxn modelId="{2530F95F-E2D0-4008-BB70-29515F9F8129}" type="presParOf" srcId="{AA8920FC-31E5-4D2C-890C-111BA93C99A1}" destId="{681AF9DD-5B31-4436-9228-7EF2437E72B8}" srcOrd="5" destOrd="0" presId="urn:microsoft.com/office/officeart/2005/8/layout/list1"/>
    <dgm:cxn modelId="{E20D7A04-0C62-493E-9A28-890654283376}" type="presParOf" srcId="{AA8920FC-31E5-4D2C-890C-111BA93C99A1}" destId="{56671FD8-EA2A-435E-A397-059761261F32}" srcOrd="6" destOrd="0" presId="urn:microsoft.com/office/officeart/2005/8/layout/list1"/>
    <dgm:cxn modelId="{8298957F-9ADC-4CBC-94E2-84FFEDB53D7E}" type="presParOf" srcId="{AA8920FC-31E5-4D2C-890C-111BA93C99A1}" destId="{AD589CD7-07DA-4B1B-B702-D22FA4076C7C}" srcOrd="7" destOrd="0" presId="urn:microsoft.com/office/officeart/2005/8/layout/list1"/>
    <dgm:cxn modelId="{BF2970FC-38BD-48E4-8CF6-39E034DA7EB7}" type="presParOf" srcId="{AA8920FC-31E5-4D2C-890C-111BA93C99A1}" destId="{4F17AD6A-09A6-4CD8-B402-AFAB44455E36}" srcOrd="8" destOrd="0" presId="urn:microsoft.com/office/officeart/2005/8/layout/list1"/>
    <dgm:cxn modelId="{A7F06A96-0A78-4A0B-9349-21C4736F739B}" type="presParOf" srcId="{4F17AD6A-09A6-4CD8-B402-AFAB44455E36}" destId="{020915DF-09F5-426C-9564-E0523C882219}" srcOrd="0" destOrd="0" presId="urn:microsoft.com/office/officeart/2005/8/layout/list1"/>
    <dgm:cxn modelId="{EA44D6F9-348C-44B9-9F75-89756150DE73}" type="presParOf" srcId="{4F17AD6A-09A6-4CD8-B402-AFAB44455E36}" destId="{B6A86286-AB3E-40A2-B646-77C14002EC87}" srcOrd="1" destOrd="0" presId="urn:microsoft.com/office/officeart/2005/8/layout/list1"/>
    <dgm:cxn modelId="{6CE17876-ECF9-4FC5-98F9-60BAB55464E0}" type="presParOf" srcId="{AA8920FC-31E5-4D2C-890C-111BA93C99A1}" destId="{198FF769-9800-4299-849A-01F6C23F8A1D}" srcOrd="9" destOrd="0" presId="urn:microsoft.com/office/officeart/2005/8/layout/list1"/>
    <dgm:cxn modelId="{D04230F1-2634-4D06-AE7A-D71CD13A2D73}" type="presParOf" srcId="{AA8920FC-31E5-4D2C-890C-111BA93C99A1}" destId="{B8B3C5C7-D3A5-4256-A0C6-197A83A0D052}" srcOrd="10" destOrd="0" presId="urn:microsoft.com/office/officeart/2005/8/layout/list1"/>
    <dgm:cxn modelId="{29E4075B-3175-4CFA-A494-3C6427BB553E}" type="presParOf" srcId="{AA8920FC-31E5-4D2C-890C-111BA93C99A1}" destId="{0CDF8DA3-8442-4140-ACF3-D4DEB3F7714F}" srcOrd="11" destOrd="0" presId="urn:microsoft.com/office/officeart/2005/8/layout/list1"/>
    <dgm:cxn modelId="{CC0C9DB6-C6E7-4B9F-A6EC-F9ECB5047CF0}" type="presParOf" srcId="{AA8920FC-31E5-4D2C-890C-111BA93C99A1}" destId="{C922699D-33E2-4FC7-BA91-41AA1DCB86F9}" srcOrd="12" destOrd="0" presId="urn:microsoft.com/office/officeart/2005/8/layout/list1"/>
    <dgm:cxn modelId="{97795A13-D93E-4B4B-8F99-0D61C37C7468}" type="presParOf" srcId="{C922699D-33E2-4FC7-BA91-41AA1DCB86F9}" destId="{7E69C467-F2AE-4AB0-99B3-378136E508BF}" srcOrd="0" destOrd="0" presId="urn:microsoft.com/office/officeart/2005/8/layout/list1"/>
    <dgm:cxn modelId="{6AC18A97-71AA-4E1B-9059-60536C807F42}" type="presParOf" srcId="{C922699D-33E2-4FC7-BA91-41AA1DCB86F9}" destId="{EBE109A9-F84E-47D0-93BF-B3717D07874A}" srcOrd="1" destOrd="0" presId="urn:microsoft.com/office/officeart/2005/8/layout/list1"/>
    <dgm:cxn modelId="{B1BC0E9C-7C6C-421E-9CF1-3E5D105C3725}" type="presParOf" srcId="{AA8920FC-31E5-4D2C-890C-111BA93C99A1}" destId="{C2EBD84C-7B0F-4D24-9563-D12106CA0BFA}" srcOrd="13" destOrd="0" presId="urn:microsoft.com/office/officeart/2005/8/layout/list1"/>
    <dgm:cxn modelId="{38892D45-ABAD-4411-8EA9-AC367B9297D9}" type="presParOf" srcId="{AA8920FC-31E5-4D2C-890C-111BA93C99A1}" destId="{E194F3E3-1860-447A-84FE-F6E66A0806D5}" srcOrd="14" destOrd="0" presId="urn:microsoft.com/office/officeart/2005/8/layout/list1"/>
    <dgm:cxn modelId="{48C47BFF-1CAC-4281-806A-617718A42EAE}" type="presParOf" srcId="{AA8920FC-31E5-4D2C-890C-111BA93C99A1}" destId="{1A0E9173-3DA7-4544-9FBE-B9D7670EF41E}" srcOrd="15" destOrd="0" presId="urn:microsoft.com/office/officeart/2005/8/layout/list1"/>
    <dgm:cxn modelId="{0C9769E2-E5EC-4C62-AD64-D7A8FBE52E80}" type="presParOf" srcId="{AA8920FC-31E5-4D2C-890C-111BA93C99A1}" destId="{80AE5E79-3CDF-4A24-919B-A4FEED764112}" srcOrd="16" destOrd="0" presId="urn:microsoft.com/office/officeart/2005/8/layout/list1"/>
    <dgm:cxn modelId="{EFDAABF7-E208-4412-A7CF-B5ED12FFED1C}" type="presParOf" srcId="{80AE5E79-3CDF-4A24-919B-A4FEED764112}" destId="{9E1BD40E-DD48-4C85-82BE-583AE08E14A5}" srcOrd="0" destOrd="0" presId="urn:microsoft.com/office/officeart/2005/8/layout/list1"/>
    <dgm:cxn modelId="{344E63E9-FDC4-4CCD-A181-515E09436E65}" type="presParOf" srcId="{80AE5E79-3CDF-4A24-919B-A4FEED764112}" destId="{451D62FB-7C08-4484-AC0A-A3FE720B0BB8}" srcOrd="1" destOrd="0" presId="urn:microsoft.com/office/officeart/2005/8/layout/list1"/>
    <dgm:cxn modelId="{B4EED58A-26F4-47AD-AFC7-F968FD130135}" type="presParOf" srcId="{AA8920FC-31E5-4D2C-890C-111BA93C99A1}" destId="{66C118AC-0E23-456B-9F8A-96E3A6CC3975}" srcOrd="17" destOrd="0" presId="urn:microsoft.com/office/officeart/2005/8/layout/list1"/>
    <dgm:cxn modelId="{1E21A283-1559-497E-8EC4-33B170E917B2}" type="presParOf" srcId="{AA8920FC-31E5-4D2C-890C-111BA93C99A1}" destId="{3F01BCDB-DD9E-472C-8C65-835F0E54314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C56C76-C046-43BD-9C38-A30B88A633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2BF201-3863-4CDF-954D-4077B0AE2D46}">
      <dgm:prSet/>
      <dgm:spPr/>
      <dgm:t>
        <a:bodyPr/>
        <a:lstStyle/>
        <a:p>
          <a:pPr rtl="0"/>
          <a:r>
            <a:rPr lang="en-US"/>
            <a:t>The production line approach</a:t>
          </a:r>
        </a:p>
      </dgm:t>
    </dgm:pt>
    <dgm:pt modelId="{54B666C7-D549-4DA1-80E5-C612CE803ED0}" type="parTrans" cxnId="{9702F1ED-5318-4594-B608-F39DC584DE92}">
      <dgm:prSet/>
      <dgm:spPr/>
      <dgm:t>
        <a:bodyPr/>
        <a:lstStyle/>
        <a:p>
          <a:endParaRPr lang="en-US"/>
        </a:p>
      </dgm:t>
    </dgm:pt>
    <dgm:pt modelId="{5D13782D-211F-4F2E-B253-F5516AADB52E}" type="sibTrans" cxnId="{9702F1ED-5318-4594-B608-F39DC584DE92}">
      <dgm:prSet/>
      <dgm:spPr/>
      <dgm:t>
        <a:bodyPr/>
        <a:lstStyle/>
        <a:p>
          <a:endParaRPr lang="en-US"/>
        </a:p>
      </dgm:t>
    </dgm:pt>
    <dgm:pt modelId="{A05E8F08-6B06-4070-842F-66DBB50F6AC9}">
      <dgm:prSet/>
      <dgm:spPr/>
      <dgm:t>
        <a:bodyPr/>
        <a:lstStyle/>
        <a:p>
          <a:pPr rtl="0"/>
          <a:r>
            <a:rPr lang="en-US"/>
            <a:t>McDonald’s</a:t>
          </a:r>
        </a:p>
      </dgm:t>
    </dgm:pt>
    <dgm:pt modelId="{7ECBC403-B875-41D7-B580-FB5C13B13B68}" type="parTrans" cxnId="{E5088A09-E757-45A3-887F-CB715D66613E}">
      <dgm:prSet/>
      <dgm:spPr/>
      <dgm:t>
        <a:bodyPr/>
        <a:lstStyle/>
        <a:p>
          <a:endParaRPr lang="en-US"/>
        </a:p>
      </dgm:t>
    </dgm:pt>
    <dgm:pt modelId="{759C7B10-B79F-4818-A0E9-0947E0009C23}" type="sibTrans" cxnId="{E5088A09-E757-45A3-887F-CB715D66613E}">
      <dgm:prSet/>
      <dgm:spPr/>
      <dgm:t>
        <a:bodyPr/>
        <a:lstStyle/>
        <a:p>
          <a:endParaRPr lang="en-US"/>
        </a:p>
      </dgm:t>
    </dgm:pt>
    <dgm:pt modelId="{E782360A-3E11-44C8-9058-15A52BEC4D7E}">
      <dgm:prSet/>
      <dgm:spPr/>
      <dgm:t>
        <a:bodyPr/>
        <a:lstStyle/>
        <a:p>
          <a:pPr rtl="0"/>
          <a:r>
            <a:rPr lang="en-US"/>
            <a:t>Service delivery is treated much like manufacturing</a:t>
          </a:r>
        </a:p>
      </dgm:t>
    </dgm:pt>
    <dgm:pt modelId="{CB6750F6-EC3D-42A9-B57E-790CF89EC801}" type="parTrans" cxnId="{97E3FAA3-1386-47CA-B69C-0D1A4D442904}">
      <dgm:prSet/>
      <dgm:spPr/>
      <dgm:t>
        <a:bodyPr/>
        <a:lstStyle/>
        <a:p>
          <a:endParaRPr lang="en-US"/>
        </a:p>
      </dgm:t>
    </dgm:pt>
    <dgm:pt modelId="{5600C355-968F-4287-93F9-0B8C6A461B4B}" type="sibTrans" cxnId="{97E3FAA3-1386-47CA-B69C-0D1A4D442904}">
      <dgm:prSet/>
      <dgm:spPr/>
      <dgm:t>
        <a:bodyPr/>
        <a:lstStyle/>
        <a:p>
          <a:endParaRPr lang="en-US"/>
        </a:p>
      </dgm:t>
    </dgm:pt>
    <dgm:pt modelId="{3D0AC2BA-9744-47FA-9FF9-0DE71F22E907}">
      <dgm:prSet/>
      <dgm:spPr/>
      <dgm:t>
        <a:bodyPr/>
        <a:lstStyle/>
        <a:p>
          <a:pPr rtl="0"/>
          <a:r>
            <a:rPr lang="en-US"/>
            <a:t>The self-service approach</a:t>
          </a:r>
        </a:p>
      </dgm:t>
    </dgm:pt>
    <dgm:pt modelId="{149A820E-FB04-4032-9596-5F4F8D140875}" type="parTrans" cxnId="{3E0BAC56-0306-4D62-91A9-FC042D31EB62}">
      <dgm:prSet/>
      <dgm:spPr/>
      <dgm:t>
        <a:bodyPr/>
        <a:lstStyle/>
        <a:p>
          <a:endParaRPr lang="en-US"/>
        </a:p>
      </dgm:t>
    </dgm:pt>
    <dgm:pt modelId="{13F74930-712D-4016-82AF-A60D69EA9559}" type="sibTrans" cxnId="{3E0BAC56-0306-4D62-91A9-FC042D31EB62}">
      <dgm:prSet/>
      <dgm:spPr/>
      <dgm:t>
        <a:bodyPr/>
        <a:lstStyle/>
        <a:p>
          <a:endParaRPr lang="en-US"/>
        </a:p>
      </dgm:t>
    </dgm:pt>
    <dgm:pt modelId="{F7C21FDC-9EB5-4F58-BE9F-BB0336379ACB}">
      <dgm:prSet/>
      <dgm:spPr/>
      <dgm:t>
        <a:bodyPr/>
        <a:lstStyle/>
        <a:p>
          <a:pPr rtl="0"/>
          <a:r>
            <a:rPr lang="en-US"/>
            <a:t>ATM machines</a:t>
          </a:r>
        </a:p>
      </dgm:t>
    </dgm:pt>
    <dgm:pt modelId="{7FD88181-EA1E-45B5-B2C2-0F3B6A0E3894}" type="parTrans" cxnId="{BB1820FF-496C-4616-A1D0-DA6EFE2A4C1D}">
      <dgm:prSet/>
      <dgm:spPr/>
      <dgm:t>
        <a:bodyPr/>
        <a:lstStyle/>
        <a:p>
          <a:endParaRPr lang="en-US"/>
        </a:p>
      </dgm:t>
    </dgm:pt>
    <dgm:pt modelId="{4D2C6C94-26C7-4C3E-B8D7-FD7B1E68E320}" type="sibTrans" cxnId="{BB1820FF-496C-4616-A1D0-DA6EFE2A4C1D}">
      <dgm:prSet/>
      <dgm:spPr/>
      <dgm:t>
        <a:bodyPr/>
        <a:lstStyle/>
        <a:p>
          <a:endParaRPr lang="en-US"/>
        </a:p>
      </dgm:t>
    </dgm:pt>
    <dgm:pt modelId="{906A9AD9-62E2-41F4-A38D-61F4AE338E89}">
      <dgm:prSet/>
      <dgm:spPr/>
      <dgm:t>
        <a:bodyPr/>
        <a:lstStyle/>
        <a:p>
          <a:pPr rtl="0"/>
          <a:r>
            <a:rPr lang="en-US"/>
            <a:t>Customer takes a greater role in the production of the service</a:t>
          </a:r>
        </a:p>
      </dgm:t>
    </dgm:pt>
    <dgm:pt modelId="{FB21C4AB-80EA-48EA-BB2E-20F0B5EDA5A5}" type="parTrans" cxnId="{B4345470-6ACF-4D7F-9788-6EEB329E6C71}">
      <dgm:prSet/>
      <dgm:spPr/>
      <dgm:t>
        <a:bodyPr/>
        <a:lstStyle/>
        <a:p>
          <a:endParaRPr lang="en-US"/>
        </a:p>
      </dgm:t>
    </dgm:pt>
    <dgm:pt modelId="{9CF5BFBA-28D9-43D4-B0D8-24C5E004B352}" type="sibTrans" cxnId="{B4345470-6ACF-4D7F-9788-6EEB329E6C71}">
      <dgm:prSet/>
      <dgm:spPr/>
      <dgm:t>
        <a:bodyPr/>
        <a:lstStyle/>
        <a:p>
          <a:endParaRPr lang="en-US"/>
        </a:p>
      </dgm:t>
    </dgm:pt>
    <dgm:pt modelId="{5418A9AC-C8C1-4D8E-9905-AC9C65FD70FF}">
      <dgm:prSet/>
      <dgm:spPr/>
      <dgm:t>
        <a:bodyPr/>
        <a:lstStyle/>
        <a:p>
          <a:pPr rtl="0"/>
          <a:r>
            <a:rPr lang="en-US"/>
            <a:t>The personal attention approach</a:t>
          </a:r>
        </a:p>
      </dgm:t>
    </dgm:pt>
    <dgm:pt modelId="{5A17ABFB-46A6-4909-BCCA-8332D9103DDF}" type="parTrans" cxnId="{966FECE8-0741-406B-ABD1-72C70E11E361}">
      <dgm:prSet/>
      <dgm:spPr/>
      <dgm:t>
        <a:bodyPr/>
        <a:lstStyle/>
        <a:p>
          <a:endParaRPr lang="en-US"/>
        </a:p>
      </dgm:t>
    </dgm:pt>
    <dgm:pt modelId="{3F778916-C6DA-4C5D-8198-F6D0C6753321}" type="sibTrans" cxnId="{966FECE8-0741-406B-ABD1-72C70E11E361}">
      <dgm:prSet/>
      <dgm:spPr/>
      <dgm:t>
        <a:bodyPr/>
        <a:lstStyle/>
        <a:p>
          <a:endParaRPr lang="en-US"/>
        </a:p>
      </dgm:t>
    </dgm:pt>
    <dgm:pt modelId="{8D927B5C-ED63-4E72-A122-355CCB24A987}">
      <dgm:prSet/>
      <dgm:spPr/>
      <dgm:t>
        <a:bodyPr/>
        <a:lstStyle/>
        <a:p>
          <a:pPr rtl="0"/>
          <a:r>
            <a:rPr lang="en-US"/>
            <a:t>Ritz-Carlton Hotel Company</a:t>
          </a:r>
        </a:p>
      </dgm:t>
    </dgm:pt>
    <dgm:pt modelId="{27B21731-B016-4210-8039-0F86BF61F2AC}" type="parTrans" cxnId="{F80285A9-F2D7-4465-A304-65EA95F3700D}">
      <dgm:prSet/>
      <dgm:spPr/>
      <dgm:t>
        <a:bodyPr/>
        <a:lstStyle/>
        <a:p>
          <a:endParaRPr lang="en-US"/>
        </a:p>
      </dgm:t>
    </dgm:pt>
    <dgm:pt modelId="{FC13A0F5-73E3-4A1E-9115-A662578E1692}" type="sibTrans" cxnId="{F80285A9-F2D7-4465-A304-65EA95F3700D}">
      <dgm:prSet/>
      <dgm:spPr/>
      <dgm:t>
        <a:bodyPr/>
        <a:lstStyle/>
        <a:p>
          <a:endParaRPr lang="en-US"/>
        </a:p>
      </dgm:t>
    </dgm:pt>
    <dgm:pt modelId="{7B791E4C-1567-429A-BB97-1DFBEF0A40D3}" type="pres">
      <dgm:prSet presAssocID="{3AC56C76-C046-43BD-9C38-A30B88A6334F}" presName="linear" presStyleCnt="0">
        <dgm:presLayoutVars>
          <dgm:dir/>
          <dgm:animLvl val="lvl"/>
          <dgm:resizeHandles val="exact"/>
        </dgm:presLayoutVars>
      </dgm:prSet>
      <dgm:spPr/>
    </dgm:pt>
    <dgm:pt modelId="{1BADF384-C66A-4A00-8439-E187EBEBA2B7}" type="pres">
      <dgm:prSet presAssocID="{312BF201-3863-4CDF-954D-4077B0AE2D46}" presName="parentLin" presStyleCnt="0"/>
      <dgm:spPr/>
    </dgm:pt>
    <dgm:pt modelId="{E367BBC4-DD0A-42C7-A005-ACEB342AD82A}" type="pres">
      <dgm:prSet presAssocID="{312BF201-3863-4CDF-954D-4077B0AE2D46}" presName="parentLeftMargin" presStyleLbl="node1" presStyleIdx="0" presStyleCnt="3"/>
      <dgm:spPr/>
    </dgm:pt>
    <dgm:pt modelId="{AD41179C-5D85-4B63-A0A9-94DC13D87FA0}" type="pres">
      <dgm:prSet presAssocID="{312BF201-3863-4CDF-954D-4077B0AE2D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F04E7D-DE0E-4AED-BF92-09465E6F4D9A}" type="pres">
      <dgm:prSet presAssocID="{312BF201-3863-4CDF-954D-4077B0AE2D46}" presName="negativeSpace" presStyleCnt="0"/>
      <dgm:spPr/>
    </dgm:pt>
    <dgm:pt modelId="{24CD1FE8-3DF4-4DC0-B872-F57F642739AD}" type="pres">
      <dgm:prSet presAssocID="{312BF201-3863-4CDF-954D-4077B0AE2D46}" presName="childText" presStyleLbl="conFgAcc1" presStyleIdx="0" presStyleCnt="3">
        <dgm:presLayoutVars>
          <dgm:bulletEnabled val="1"/>
        </dgm:presLayoutVars>
      </dgm:prSet>
      <dgm:spPr/>
    </dgm:pt>
    <dgm:pt modelId="{85A6C63C-107D-4FFB-9C24-876A1AE82AE3}" type="pres">
      <dgm:prSet presAssocID="{5D13782D-211F-4F2E-B253-F5516AADB52E}" presName="spaceBetweenRectangles" presStyleCnt="0"/>
      <dgm:spPr/>
    </dgm:pt>
    <dgm:pt modelId="{E2836049-799C-4409-A4E0-ACE9971158EC}" type="pres">
      <dgm:prSet presAssocID="{3D0AC2BA-9744-47FA-9FF9-0DE71F22E907}" presName="parentLin" presStyleCnt="0"/>
      <dgm:spPr/>
    </dgm:pt>
    <dgm:pt modelId="{793640BC-18C1-4B28-84A5-A54A96B871B1}" type="pres">
      <dgm:prSet presAssocID="{3D0AC2BA-9744-47FA-9FF9-0DE71F22E907}" presName="parentLeftMargin" presStyleLbl="node1" presStyleIdx="0" presStyleCnt="3"/>
      <dgm:spPr/>
    </dgm:pt>
    <dgm:pt modelId="{7796C227-2D15-4E5A-B3BE-33338638913A}" type="pres">
      <dgm:prSet presAssocID="{3D0AC2BA-9744-47FA-9FF9-0DE71F22E9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4AC7E3-09AB-4D82-BE16-96D5CB432019}" type="pres">
      <dgm:prSet presAssocID="{3D0AC2BA-9744-47FA-9FF9-0DE71F22E907}" presName="negativeSpace" presStyleCnt="0"/>
      <dgm:spPr/>
    </dgm:pt>
    <dgm:pt modelId="{217080E6-7A0C-4EF7-88F7-1EF06ECCF97B}" type="pres">
      <dgm:prSet presAssocID="{3D0AC2BA-9744-47FA-9FF9-0DE71F22E907}" presName="childText" presStyleLbl="conFgAcc1" presStyleIdx="1" presStyleCnt="3">
        <dgm:presLayoutVars>
          <dgm:bulletEnabled val="1"/>
        </dgm:presLayoutVars>
      </dgm:prSet>
      <dgm:spPr/>
    </dgm:pt>
    <dgm:pt modelId="{3698408A-2E49-4352-A5A0-4959F3E9D3EA}" type="pres">
      <dgm:prSet presAssocID="{13F74930-712D-4016-82AF-A60D69EA9559}" presName="spaceBetweenRectangles" presStyleCnt="0"/>
      <dgm:spPr/>
    </dgm:pt>
    <dgm:pt modelId="{0CA1DBE2-9577-4086-BF15-2CDDC2906711}" type="pres">
      <dgm:prSet presAssocID="{5418A9AC-C8C1-4D8E-9905-AC9C65FD70FF}" presName="parentLin" presStyleCnt="0"/>
      <dgm:spPr/>
    </dgm:pt>
    <dgm:pt modelId="{F8AB1E28-51AF-4911-81F1-ADB7D9D51A90}" type="pres">
      <dgm:prSet presAssocID="{5418A9AC-C8C1-4D8E-9905-AC9C65FD70FF}" presName="parentLeftMargin" presStyleLbl="node1" presStyleIdx="1" presStyleCnt="3"/>
      <dgm:spPr/>
    </dgm:pt>
    <dgm:pt modelId="{627DAE29-C184-4813-9E9D-963658FA119A}" type="pres">
      <dgm:prSet presAssocID="{5418A9AC-C8C1-4D8E-9905-AC9C65FD70F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D28097F-30D8-4139-A5BA-B8CEBE27CCF9}" type="pres">
      <dgm:prSet presAssocID="{5418A9AC-C8C1-4D8E-9905-AC9C65FD70FF}" presName="negativeSpace" presStyleCnt="0"/>
      <dgm:spPr/>
    </dgm:pt>
    <dgm:pt modelId="{F3DFAED5-CBF2-491A-8A33-86220AEB5F01}" type="pres">
      <dgm:prSet presAssocID="{5418A9AC-C8C1-4D8E-9905-AC9C65FD70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4345470-6ACF-4D7F-9788-6EEB329E6C71}" srcId="{3D0AC2BA-9744-47FA-9FF9-0DE71F22E907}" destId="{906A9AD9-62E2-41F4-A38D-61F4AE338E89}" srcOrd="1" destOrd="0" parTransId="{FB21C4AB-80EA-48EA-BB2E-20F0B5EDA5A5}" sibTransId="{9CF5BFBA-28D9-43D4-B0D8-24C5E004B352}"/>
    <dgm:cxn modelId="{E7D0296F-C1C3-4A01-B42B-44596DBB197E}" type="presOf" srcId="{8D927B5C-ED63-4E72-A122-355CCB24A987}" destId="{F3DFAED5-CBF2-491A-8A33-86220AEB5F01}" srcOrd="0" destOrd="0" presId="urn:microsoft.com/office/officeart/2005/8/layout/list1"/>
    <dgm:cxn modelId="{92695A72-E828-45FF-A0C8-3E4BB6AEDFF5}" type="presOf" srcId="{3AC56C76-C046-43BD-9C38-A30B88A6334F}" destId="{7B791E4C-1567-429A-BB97-1DFBEF0A40D3}" srcOrd="0" destOrd="0" presId="urn:microsoft.com/office/officeart/2005/8/layout/list1"/>
    <dgm:cxn modelId="{BC5A27C1-C4A6-4365-B9E5-72B9F78E8F16}" type="presOf" srcId="{3D0AC2BA-9744-47FA-9FF9-0DE71F22E907}" destId="{7796C227-2D15-4E5A-B3BE-33338638913A}" srcOrd="1" destOrd="0" presId="urn:microsoft.com/office/officeart/2005/8/layout/list1"/>
    <dgm:cxn modelId="{97E3FAA3-1386-47CA-B69C-0D1A4D442904}" srcId="{312BF201-3863-4CDF-954D-4077B0AE2D46}" destId="{E782360A-3E11-44C8-9058-15A52BEC4D7E}" srcOrd="1" destOrd="0" parTransId="{CB6750F6-EC3D-42A9-B57E-790CF89EC801}" sibTransId="{5600C355-968F-4287-93F9-0B8C6A461B4B}"/>
    <dgm:cxn modelId="{087D4639-7437-4397-A29D-EF70FD4BC68C}" type="presOf" srcId="{312BF201-3863-4CDF-954D-4077B0AE2D46}" destId="{E367BBC4-DD0A-42C7-A005-ACEB342AD82A}" srcOrd="0" destOrd="0" presId="urn:microsoft.com/office/officeart/2005/8/layout/list1"/>
    <dgm:cxn modelId="{D57F8BC4-207D-49A9-A4C9-4BF46F02B718}" type="presOf" srcId="{A05E8F08-6B06-4070-842F-66DBB50F6AC9}" destId="{24CD1FE8-3DF4-4DC0-B872-F57F642739AD}" srcOrd="0" destOrd="0" presId="urn:microsoft.com/office/officeart/2005/8/layout/list1"/>
    <dgm:cxn modelId="{581BCFFA-7AE9-450E-ABA2-B9B5A3A37125}" type="presOf" srcId="{F7C21FDC-9EB5-4F58-BE9F-BB0336379ACB}" destId="{217080E6-7A0C-4EF7-88F7-1EF06ECCF97B}" srcOrd="0" destOrd="0" presId="urn:microsoft.com/office/officeart/2005/8/layout/list1"/>
    <dgm:cxn modelId="{9702F1ED-5318-4594-B608-F39DC584DE92}" srcId="{3AC56C76-C046-43BD-9C38-A30B88A6334F}" destId="{312BF201-3863-4CDF-954D-4077B0AE2D46}" srcOrd="0" destOrd="0" parTransId="{54B666C7-D549-4DA1-80E5-C612CE803ED0}" sibTransId="{5D13782D-211F-4F2E-B253-F5516AADB52E}"/>
    <dgm:cxn modelId="{3E0BAC56-0306-4D62-91A9-FC042D31EB62}" srcId="{3AC56C76-C046-43BD-9C38-A30B88A6334F}" destId="{3D0AC2BA-9744-47FA-9FF9-0DE71F22E907}" srcOrd="1" destOrd="0" parTransId="{149A820E-FB04-4032-9596-5F4F8D140875}" sibTransId="{13F74930-712D-4016-82AF-A60D69EA9559}"/>
    <dgm:cxn modelId="{D083EE84-9261-4E9C-9CF0-58BF1D8FC7C9}" type="presOf" srcId="{3D0AC2BA-9744-47FA-9FF9-0DE71F22E907}" destId="{793640BC-18C1-4B28-84A5-A54A96B871B1}" srcOrd="0" destOrd="0" presId="urn:microsoft.com/office/officeart/2005/8/layout/list1"/>
    <dgm:cxn modelId="{46ABD94E-3F8A-45E9-8AD1-439BF0A26134}" type="presOf" srcId="{312BF201-3863-4CDF-954D-4077B0AE2D46}" destId="{AD41179C-5D85-4B63-A0A9-94DC13D87FA0}" srcOrd="1" destOrd="0" presId="urn:microsoft.com/office/officeart/2005/8/layout/list1"/>
    <dgm:cxn modelId="{4ABE3863-CD91-4AF8-BDCD-7B6DA3859740}" type="presOf" srcId="{5418A9AC-C8C1-4D8E-9905-AC9C65FD70FF}" destId="{627DAE29-C184-4813-9E9D-963658FA119A}" srcOrd="1" destOrd="0" presId="urn:microsoft.com/office/officeart/2005/8/layout/list1"/>
    <dgm:cxn modelId="{E31467D0-2543-43A6-ACCD-B8426480592C}" type="presOf" srcId="{5418A9AC-C8C1-4D8E-9905-AC9C65FD70FF}" destId="{F8AB1E28-51AF-4911-81F1-ADB7D9D51A90}" srcOrd="0" destOrd="0" presId="urn:microsoft.com/office/officeart/2005/8/layout/list1"/>
    <dgm:cxn modelId="{F80285A9-F2D7-4465-A304-65EA95F3700D}" srcId="{5418A9AC-C8C1-4D8E-9905-AC9C65FD70FF}" destId="{8D927B5C-ED63-4E72-A122-355CCB24A987}" srcOrd="0" destOrd="0" parTransId="{27B21731-B016-4210-8039-0F86BF61F2AC}" sibTransId="{FC13A0F5-73E3-4A1E-9115-A662578E1692}"/>
    <dgm:cxn modelId="{966FECE8-0741-406B-ABD1-72C70E11E361}" srcId="{3AC56C76-C046-43BD-9C38-A30B88A6334F}" destId="{5418A9AC-C8C1-4D8E-9905-AC9C65FD70FF}" srcOrd="2" destOrd="0" parTransId="{5A17ABFB-46A6-4909-BCCA-8332D9103DDF}" sibTransId="{3F778916-C6DA-4C5D-8198-F6D0C6753321}"/>
    <dgm:cxn modelId="{BB1820FF-496C-4616-A1D0-DA6EFE2A4C1D}" srcId="{3D0AC2BA-9744-47FA-9FF9-0DE71F22E907}" destId="{F7C21FDC-9EB5-4F58-BE9F-BB0336379ACB}" srcOrd="0" destOrd="0" parTransId="{7FD88181-EA1E-45B5-B2C2-0F3B6A0E3894}" sibTransId="{4D2C6C94-26C7-4C3E-B8D7-FD7B1E68E320}"/>
    <dgm:cxn modelId="{503A7E0B-0766-4655-ADEB-83EFAB3E682F}" type="presOf" srcId="{E782360A-3E11-44C8-9058-15A52BEC4D7E}" destId="{24CD1FE8-3DF4-4DC0-B872-F57F642739AD}" srcOrd="0" destOrd="1" presId="urn:microsoft.com/office/officeart/2005/8/layout/list1"/>
    <dgm:cxn modelId="{E5088A09-E757-45A3-887F-CB715D66613E}" srcId="{312BF201-3863-4CDF-954D-4077B0AE2D46}" destId="{A05E8F08-6B06-4070-842F-66DBB50F6AC9}" srcOrd="0" destOrd="0" parTransId="{7ECBC403-B875-41D7-B580-FB5C13B13B68}" sibTransId="{759C7B10-B79F-4818-A0E9-0947E0009C23}"/>
    <dgm:cxn modelId="{F44E1E3F-7B0E-4377-806E-F1C40C6E9E1E}" type="presOf" srcId="{906A9AD9-62E2-41F4-A38D-61F4AE338E89}" destId="{217080E6-7A0C-4EF7-88F7-1EF06ECCF97B}" srcOrd="0" destOrd="1" presId="urn:microsoft.com/office/officeart/2005/8/layout/list1"/>
    <dgm:cxn modelId="{5270A7C7-E23E-432E-A921-8935DDA11222}" type="presParOf" srcId="{7B791E4C-1567-429A-BB97-1DFBEF0A40D3}" destId="{1BADF384-C66A-4A00-8439-E187EBEBA2B7}" srcOrd="0" destOrd="0" presId="urn:microsoft.com/office/officeart/2005/8/layout/list1"/>
    <dgm:cxn modelId="{71C9B5DA-CC9A-4FFE-87C8-A1E421383FB5}" type="presParOf" srcId="{1BADF384-C66A-4A00-8439-E187EBEBA2B7}" destId="{E367BBC4-DD0A-42C7-A005-ACEB342AD82A}" srcOrd="0" destOrd="0" presId="urn:microsoft.com/office/officeart/2005/8/layout/list1"/>
    <dgm:cxn modelId="{AE474193-2138-4456-A510-064B09155898}" type="presParOf" srcId="{1BADF384-C66A-4A00-8439-E187EBEBA2B7}" destId="{AD41179C-5D85-4B63-A0A9-94DC13D87FA0}" srcOrd="1" destOrd="0" presId="urn:microsoft.com/office/officeart/2005/8/layout/list1"/>
    <dgm:cxn modelId="{7441FB29-2085-458D-88D2-64BE3DB213DC}" type="presParOf" srcId="{7B791E4C-1567-429A-BB97-1DFBEF0A40D3}" destId="{27F04E7D-DE0E-4AED-BF92-09465E6F4D9A}" srcOrd="1" destOrd="0" presId="urn:microsoft.com/office/officeart/2005/8/layout/list1"/>
    <dgm:cxn modelId="{123E3460-C396-4692-BB73-01CC170CAB6C}" type="presParOf" srcId="{7B791E4C-1567-429A-BB97-1DFBEF0A40D3}" destId="{24CD1FE8-3DF4-4DC0-B872-F57F642739AD}" srcOrd="2" destOrd="0" presId="urn:microsoft.com/office/officeart/2005/8/layout/list1"/>
    <dgm:cxn modelId="{30F7A10C-42D1-4F1D-9A83-65983B6B9AEB}" type="presParOf" srcId="{7B791E4C-1567-429A-BB97-1DFBEF0A40D3}" destId="{85A6C63C-107D-4FFB-9C24-876A1AE82AE3}" srcOrd="3" destOrd="0" presId="urn:microsoft.com/office/officeart/2005/8/layout/list1"/>
    <dgm:cxn modelId="{D891FFF3-1CFA-4976-9B87-05FAA924A64B}" type="presParOf" srcId="{7B791E4C-1567-429A-BB97-1DFBEF0A40D3}" destId="{E2836049-799C-4409-A4E0-ACE9971158EC}" srcOrd="4" destOrd="0" presId="urn:microsoft.com/office/officeart/2005/8/layout/list1"/>
    <dgm:cxn modelId="{E23273B6-1EF4-49E8-9AAC-AEE204C7E9C2}" type="presParOf" srcId="{E2836049-799C-4409-A4E0-ACE9971158EC}" destId="{793640BC-18C1-4B28-84A5-A54A96B871B1}" srcOrd="0" destOrd="0" presId="urn:microsoft.com/office/officeart/2005/8/layout/list1"/>
    <dgm:cxn modelId="{A77F75D5-5509-4F4B-A52F-86E3C83A4763}" type="presParOf" srcId="{E2836049-799C-4409-A4E0-ACE9971158EC}" destId="{7796C227-2D15-4E5A-B3BE-33338638913A}" srcOrd="1" destOrd="0" presId="urn:microsoft.com/office/officeart/2005/8/layout/list1"/>
    <dgm:cxn modelId="{829D545F-2220-4BA3-A605-70E9634BBFC3}" type="presParOf" srcId="{7B791E4C-1567-429A-BB97-1DFBEF0A40D3}" destId="{044AC7E3-09AB-4D82-BE16-96D5CB432019}" srcOrd="5" destOrd="0" presId="urn:microsoft.com/office/officeart/2005/8/layout/list1"/>
    <dgm:cxn modelId="{CE910335-2EAA-4131-B73D-9A45424DBAFA}" type="presParOf" srcId="{7B791E4C-1567-429A-BB97-1DFBEF0A40D3}" destId="{217080E6-7A0C-4EF7-88F7-1EF06ECCF97B}" srcOrd="6" destOrd="0" presId="urn:microsoft.com/office/officeart/2005/8/layout/list1"/>
    <dgm:cxn modelId="{DCF7C06C-ADC9-4076-A75F-7E3DA5776121}" type="presParOf" srcId="{7B791E4C-1567-429A-BB97-1DFBEF0A40D3}" destId="{3698408A-2E49-4352-A5A0-4959F3E9D3EA}" srcOrd="7" destOrd="0" presId="urn:microsoft.com/office/officeart/2005/8/layout/list1"/>
    <dgm:cxn modelId="{C0C05451-01CA-4A9C-A75C-C8567A04610C}" type="presParOf" srcId="{7B791E4C-1567-429A-BB97-1DFBEF0A40D3}" destId="{0CA1DBE2-9577-4086-BF15-2CDDC2906711}" srcOrd="8" destOrd="0" presId="urn:microsoft.com/office/officeart/2005/8/layout/list1"/>
    <dgm:cxn modelId="{BF5E554D-40A6-43FC-B2BB-AE7B2E4FA33A}" type="presParOf" srcId="{0CA1DBE2-9577-4086-BF15-2CDDC2906711}" destId="{F8AB1E28-51AF-4911-81F1-ADB7D9D51A90}" srcOrd="0" destOrd="0" presId="urn:microsoft.com/office/officeart/2005/8/layout/list1"/>
    <dgm:cxn modelId="{B3A72551-B718-4E56-8908-190EB85F69F6}" type="presParOf" srcId="{0CA1DBE2-9577-4086-BF15-2CDDC2906711}" destId="{627DAE29-C184-4813-9E9D-963658FA119A}" srcOrd="1" destOrd="0" presId="urn:microsoft.com/office/officeart/2005/8/layout/list1"/>
    <dgm:cxn modelId="{DF6FF2AB-C4F2-4441-99FC-C3B586AEEC19}" type="presParOf" srcId="{7B791E4C-1567-429A-BB97-1DFBEF0A40D3}" destId="{AD28097F-30D8-4139-A5BA-B8CEBE27CCF9}" srcOrd="9" destOrd="0" presId="urn:microsoft.com/office/officeart/2005/8/layout/list1"/>
    <dgm:cxn modelId="{42ADE883-2F7A-4427-9F6A-A4F30F370A1C}" type="presParOf" srcId="{7B791E4C-1567-429A-BB97-1DFBEF0A40D3}" destId="{F3DFAED5-CBF2-491A-8A33-86220AEB5F0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26CE9-A6A1-4D04-8FB7-68F5366F8BEC}">
      <dsp:nvSpPr>
        <dsp:cNvPr id="0" name=""/>
        <dsp:cNvSpPr/>
      </dsp:nvSpPr>
      <dsp:spPr>
        <a:xfrm>
          <a:off x="0" y="379143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The physical resources that must be in place before a service can be offered</a:t>
          </a:r>
        </a:p>
      </dsp:txBody>
      <dsp:txXfrm>
        <a:off x="0" y="379143"/>
        <a:ext cx="8229600" cy="626062"/>
      </dsp:txXfrm>
    </dsp:sp>
    <dsp:sp modelId="{CE008D6C-93C8-4938-B555-BC75F4FF7B95}">
      <dsp:nvSpPr>
        <dsp:cNvPr id="0" name=""/>
        <dsp:cNvSpPr/>
      </dsp:nvSpPr>
      <dsp:spPr>
        <a:xfrm>
          <a:off x="411480" y="157743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Supporting facility</a:t>
          </a:r>
        </a:p>
      </dsp:txBody>
      <dsp:txXfrm>
        <a:off x="433096" y="179359"/>
        <a:ext cx="5717488" cy="399568"/>
      </dsp:txXfrm>
    </dsp:sp>
    <dsp:sp modelId="{44567F12-4CCB-45EA-A9EF-E6B298F348F1}">
      <dsp:nvSpPr>
        <dsp:cNvPr id="0" name=""/>
        <dsp:cNvSpPr/>
      </dsp:nvSpPr>
      <dsp:spPr>
        <a:xfrm>
          <a:off x="0" y="1307606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The material purchased by the buyer or the items provided to the customer</a:t>
          </a:r>
        </a:p>
      </dsp:txBody>
      <dsp:txXfrm>
        <a:off x="0" y="1307606"/>
        <a:ext cx="8229600" cy="626062"/>
      </dsp:txXfrm>
    </dsp:sp>
    <dsp:sp modelId="{EA47F0D6-C5AC-4002-9E23-36CFAE02BBFA}">
      <dsp:nvSpPr>
        <dsp:cNvPr id="0" name=""/>
        <dsp:cNvSpPr/>
      </dsp:nvSpPr>
      <dsp:spPr>
        <a:xfrm>
          <a:off x="411480" y="1086206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Facilitating goods</a:t>
          </a:r>
        </a:p>
      </dsp:txBody>
      <dsp:txXfrm>
        <a:off x="433096" y="1107822"/>
        <a:ext cx="5717488" cy="399568"/>
      </dsp:txXfrm>
    </dsp:sp>
    <dsp:sp modelId="{2FE6F74A-7606-4E77-983D-33870F779D59}">
      <dsp:nvSpPr>
        <dsp:cNvPr id="0" name=""/>
        <dsp:cNvSpPr/>
      </dsp:nvSpPr>
      <dsp:spPr>
        <a:xfrm>
          <a:off x="0" y="2236068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Data provided by the customer</a:t>
          </a:r>
        </a:p>
      </dsp:txBody>
      <dsp:txXfrm>
        <a:off x="0" y="2236068"/>
        <a:ext cx="8229600" cy="626062"/>
      </dsp:txXfrm>
    </dsp:sp>
    <dsp:sp modelId="{C51AD526-ADFF-4A9D-A5F0-F26EDC435D33}">
      <dsp:nvSpPr>
        <dsp:cNvPr id="0" name=""/>
        <dsp:cNvSpPr/>
      </dsp:nvSpPr>
      <dsp:spPr>
        <a:xfrm>
          <a:off x="411480" y="2014668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Information</a:t>
          </a:r>
        </a:p>
      </dsp:txBody>
      <dsp:txXfrm>
        <a:off x="433096" y="2036284"/>
        <a:ext cx="5717488" cy="399568"/>
      </dsp:txXfrm>
    </dsp:sp>
    <dsp:sp modelId="{3AAAC5BC-481A-47F2-8781-B10C0CB4276A}">
      <dsp:nvSpPr>
        <dsp:cNvPr id="0" name=""/>
        <dsp:cNvSpPr/>
      </dsp:nvSpPr>
      <dsp:spPr>
        <a:xfrm>
          <a:off x="0" y="3164531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Benefits that are observable by the senses</a:t>
          </a:r>
        </a:p>
      </dsp:txBody>
      <dsp:txXfrm>
        <a:off x="0" y="3164531"/>
        <a:ext cx="8229600" cy="626062"/>
      </dsp:txXfrm>
    </dsp:sp>
    <dsp:sp modelId="{A62C5B91-9F4D-49A2-92D0-E2F034AAFBE6}">
      <dsp:nvSpPr>
        <dsp:cNvPr id="0" name=""/>
        <dsp:cNvSpPr/>
      </dsp:nvSpPr>
      <dsp:spPr>
        <a:xfrm>
          <a:off x="411480" y="2943131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Explicit services</a:t>
          </a:r>
        </a:p>
      </dsp:txBody>
      <dsp:txXfrm>
        <a:off x="433096" y="2964747"/>
        <a:ext cx="5717488" cy="399568"/>
      </dsp:txXfrm>
    </dsp:sp>
    <dsp:sp modelId="{5F100F47-906E-4000-8CA6-B8FD61FAE7CC}">
      <dsp:nvSpPr>
        <dsp:cNvPr id="0" name=""/>
        <dsp:cNvSpPr/>
      </dsp:nvSpPr>
      <dsp:spPr>
        <a:xfrm>
          <a:off x="0" y="4092993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Psychological benefits the customer may sense only vaguely</a:t>
          </a:r>
        </a:p>
      </dsp:txBody>
      <dsp:txXfrm>
        <a:off x="0" y="4092993"/>
        <a:ext cx="8229600" cy="626062"/>
      </dsp:txXfrm>
    </dsp:sp>
    <dsp:sp modelId="{6CB6DBB8-AE80-4B95-9BF3-BFE44D3EB0D0}">
      <dsp:nvSpPr>
        <dsp:cNvPr id="0" name=""/>
        <dsp:cNvSpPr/>
      </dsp:nvSpPr>
      <dsp:spPr>
        <a:xfrm>
          <a:off x="411480" y="3871593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Implicit services</a:t>
          </a:r>
        </a:p>
      </dsp:txBody>
      <dsp:txXfrm>
        <a:off x="433096" y="3893209"/>
        <a:ext cx="571748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8F7C2-07E7-423C-9E52-AF09C7F806CB}">
      <dsp:nvSpPr>
        <dsp:cNvPr id="0" name=""/>
        <dsp:cNvSpPr/>
      </dsp:nvSpPr>
      <dsp:spPr>
        <a:xfrm>
          <a:off x="0" y="241859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Customers arriving at times when there are not enough service providers</a:t>
          </a:r>
        </a:p>
      </dsp:txBody>
      <dsp:txXfrm>
        <a:off x="0" y="241859"/>
        <a:ext cx="8229600" cy="667800"/>
      </dsp:txXfrm>
    </dsp:sp>
    <dsp:sp modelId="{3BF9251D-74A1-4D30-8E60-DB0102585F9C}">
      <dsp:nvSpPr>
        <dsp:cNvPr id="0" name=""/>
        <dsp:cNvSpPr/>
      </dsp:nvSpPr>
      <dsp:spPr>
        <a:xfrm>
          <a:off x="411480" y="569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Arrival variability</a:t>
          </a:r>
        </a:p>
      </dsp:txBody>
      <dsp:txXfrm>
        <a:off x="434537" y="28756"/>
        <a:ext cx="5714606" cy="426206"/>
      </dsp:txXfrm>
    </dsp:sp>
    <dsp:sp modelId="{56671FD8-EA2A-435E-A397-059761261F32}">
      <dsp:nvSpPr>
        <dsp:cNvPr id="0" name=""/>
        <dsp:cNvSpPr/>
      </dsp:nvSpPr>
      <dsp:spPr>
        <a:xfrm>
          <a:off x="0" y="1232219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Travelers requesting a room with a view</a:t>
          </a:r>
        </a:p>
      </dsp:txBody>
      <dsp:txXfrm>
        <a:off x="0" y="1232219"/>
        <a:ext cx="8229600" cy="667800"/>
      </dsp:txXfrm>
    </dsp:sp>
    <dsp:sp modelId="{2DC883B1-54D4-47D2-8146-020B1D8E55EE}">
      <dsp:nvSpPr>
        <dsp:cNvPr id="0" name=""/>
        <dsp:cNvSpPr/>
      </dsp:nvSpPr>
      <dsp:spPr>
        <a:xfrm>
          <a:off x="411480" y="99605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Request variability</a:t>
          </a:r>
        </a:p>
      </dsp:txBody>
      <dsp:txXfrm>
        <a:off x="434537" y="1019116"/>
        <a:ext cx="5714606" cy="426206"/>
      </dsp:txXfrm>
    </dsp:sp>
    <dsp:sp modelId="{B8B3C5C7-D3A5-4256-A0C6-197A83A0D052}">
      <dsp:nvSpPr>
        <dsp:cNvPr id="0" name=""/>
        <dsp:cNvSpPr/>
      </dsp:nvSpPr>
      <dsp:spPr>
        <a:xfrm>
          <a:off x="0" y="2222579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 patient being unable to explain symptoms to doctor</a:t>
          </a:r>
        </a:p>
      </dsp:txBody>
      <dsp:txXfrm>
        <a:off x="0" y="2222579"/>
        <a:ext cx="8229600" cy="667800"/>
      </dsp:txXfrm>
    </dsp:sp>
    <dsp:sp modelId="{B6A86286-AB3E-40A2-B646-77C14002EC87}">
      <dsp:nvSpPr>
        <dsp:cNvPr id="0" name=""/>
        <dsp:cNvSpPr/>
      </dsp:nvSpPr>
      <dsp:spPr>
        <a:xfrm>
          <a:off x="411480" y="198641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Capability variability</a:t>
          </a:r>
        </a:p>
      </dsp:txBody>
      <dsp:txXfrm>
        <a:off x="434537" y="2009476"/>
        <a:ext cx="5714606" cy="426206"/>
      </dsp:txXfrm>
    </dsp:sp>
    <dsp:sp modelId="{E194F3E3-1860-447A-84FE-F6E66A0806D5}">
      <dsp:nvSpPr>
        <dsp:cNvPr id="0" name=""/>
        <dsp:cNvSpPr/>
      </dsp:nvSpPr>
      <dsp:spPr>
        <a:xfrm>
          <a:off x="0" y="3212939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Shoppers not putting up carts</a:t>
          </a:r>
        </a:p>
      </dsp:txBody>
      <dsp:txXfrm>
        <a:off x="0" y="3212939"/>
        <a:ext cx="8229600" cy="667800"/>
      </dsp:txXfrm>
    </dsp:sp>
    <dsp:sp modelId="{EBE109A9-F84E-47D0-93BF-B3717D07874A}">
      <dsp:nvSpPr>
        <dsp:cNvPr id="0" name=""/>
        <dsp:cNvSpPr/>
      </dsp:nvSpPr>
      <dsp:spPr>
        <a:xfrm>
          <a:off x="411480" y="297677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Effort variability</a:t>
          </a:r>
        </a:p>
      </dsp:txBody>
      <dsp:txXfrm>
        <a:off x="434537" y="2999836"/>
        <a:ext cx="5714606" cy="426206"/>
      </dsp:txXfrm>
    </dsp:sp>
    <dsp:sp modelId="{3F01BCDB-DD9E-472C-8C65-835F0E54314B}">
      <dsp:nvSpPr>
        <dsp:cNvPr id="0" name=""/>
        <dsp:cNvSpPr/>
      </dsp:nvSpPr>
      <dsp:spPr>
        <a:xfrm>
          <a:off x="0" y="4203300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Interpreting service action differently</a:t>
          </a:r>
        </a:p>
      </dsp:txBody>
      <dsp:txXfrm>
        <a:off x="0" y="4203300"/>
        <a:ext cx="8229600" cy="667800"/>
      </dsp:txXfrm>
    </dsp:sp>
    <dsp:sp modelId="{451D62FB-7C08-4484-AC0A-A3FE720B0BB8}">
      <dsp:nvSpPr>
        <dsp:cNvPr id="0" name=""/>
        <dsp:cNvSpPr/>
      </dsp:nvSpPr>
      <dsp:spPr>
        <a:xfrm>
          <a:off x="411480" y="396714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Subjective preference variability</a:t>
          </a:r>
        </a:p>
      </dsp:txBody>
      <dsp:txXfrm>
        <a:off x="434537" y="3990197"/>
        <a:ext cx="571460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D1FE8-3DF4-4DC0-B872-F57F642739AD}">
      <dsp:nvSpPr>
        <dsp:cNvPr id="0" name=""/>
        <dsp:cNvSpPr/>
      </dsp:nvSpPr>
      <dsp:spPr>
        <a:xfrm>
          <a:off x="0" y="392238"/>
          <a:ext cx="82296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McDonald’s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Service delivery is treated much like manufacturing</a:t>
          </a:r>
        </a:p>
      </dsp:txBody>
      <dsp:txXfrm>
        <a:off x="0" y="392238"/>
        <a:ext cx="8229600" cy="1190700"/>
      </dsp:txXfrm>
    </dsp:sp>
    <dsp:sp modelId="{AD41179C-5D85-4B63-A0A9-94DC13D87FA0}">
      <dsp:nvSpPr>
        <dsp:cNvPr id="0" name=""/>
        <dsp:cNvSpPr/>
      </dsp:nvSpPr>
      <dsp:spPr>
        <a:xfrm>
          <a:off x="411480" y="82278"/>
          <a:ext cx="57607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production line approach</a:t>
          </a:r>
        </a:p>
      </dsp:txBody>
      <dsp:txXfrm>
        <a:off x="441742" y="112540"/>
        <a:ext cx="5700196" cy="559396"/>
      </dsp:txXfrm>
    </dsp:sp>
    <dsp:sp modelId="{217080E6-7A0C-4EF7-88F7-1EF06ECCF97B}">
      <dsp:nvSpPr>
        <dsp:cNvPr id="0" name=""/>
        <dsp:cNvSpPr/>
      </dsp:nvSpPr>
      <dsp:spPr>
        <a:xfrm>
          <a:off x="0" y="2006298"/>
          <a:ext cx="8229600" cy="14883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ATM machines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Customer takes a greater role in the production of the service</a:t>
          </a:r>
        </a:p>
      </dsp:txBody>
      <dsp:txXfrm>
        <a:off x="0" y="2006298"/>
        <a:ext cx="8229600" cy="1488374"/>
      </dsp:txXfrm>
    </dsp:sp>
    <dsp:sp modelId="{7796C227-2D15-4E5A-B3BE-33338638913A}">
      <dsp:nvSpPr>
        <dsp:cNvPr id="0" name=""/>
        <dsp:cNvSpPr/>
      </dsp:nvSpPr>
      <dsp:spPr>
        <a:xfrm>
          <a:off x="411480" y="1696338"/>
          <a:ext cx="57607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self-service approach</a:t>
          </a:r>
        </a:p>
      </dsp:txBody>
      <dsp:txXfrm>
        <a:off x="441742" y="1726600"/>
        <a:ext cx="5700196" cy="559396"/>
      </dsp:txXfrm>
    </dsp:sp>
    <dsp:sp modelId="{F3DFAED5-CBF2-491A-8A33-86220AEB5F01}">
      <dsp:nvSpPr>
        <dsp:cNvPr id="0" name=""/>
        <dsp:cNvSpPr/>
      </dsp:nvSpPr>
      <dsp:spPr>
        <a:xfrm>
          <a:off x="0" y="3918033"/>
          <a:ext cx="8229600" cy="876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Ritz-Carlton Hotel Company</a:t>
          </a:r>
        </a:p>
      </dsp:txBody>
      <dsp:txXfrm>
        <a:off x="0" y="3918033"/>
        <a:ext cx="8229600" cy="876487"/>
      </dsp:txXfrm>
    </dsp:sp>
    <dsp:sp modelId="{627DAE29-C184-4813-9E9D-963658FA119A}">
      <dsp:nvSpPr>
        <dsp:cNvPr id="0" name=""/>
        <dsp:cNvSpPr/>
      </dsp:nvSpPr>
      <dsp:spPr>
        <a:xfrm>
          <a:off x="411480" y="3608073"/>
          <a:ext cx="57607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personal attention approach</a:t>
          </a:r>
        </a:p>
      </dsp:txBody>
      <dsp:txXfrm>
        <a:off x="441742" y="3638335"/>
        <a:ext cx="570019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542A9F-45B2-4A15-BCA4-0806622DC185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CF2E1-BC38-4F8D-868F-4C9E0089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01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CF2E1-BC38-4F8D-868F-4C9E0089D4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91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5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29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38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2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55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73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338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8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2229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30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83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599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7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14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437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41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15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037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8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9779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17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445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1446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3624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99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94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1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2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80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48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6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18BA774-608B-4B21-B71C-7DF6C681B864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79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7C20D9DF-CD81-4C1C-B1D7-EEFD06A990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12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352A8AFB-53C9-4296-B72A-A06F601B88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4074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08FC9067-D042-4762-947B-F4E506CA58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53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4EC8C4E3-50C8-448B-9758-7F47BF84F3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87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4707A61F-1084-4EE8-9F3D-57A102180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42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E82A9576-6160-4F2F-8D9E-BB5F790A1F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3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9-</a:t>
            </a:r>
            <a:fld id="{B5EE2AC9-4BB2-43CC-89A3-DE73B1F4D4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362200" y="652166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085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9: Service  Processes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LO9–1: Understand the characteristics of service processes.</a:t>
            </a:r>
          </a:p>
          <a:p>
            <a:r>
              <a:rPr lang="en-US" dirty="0"/>
              <a:t>LO9–2: Explain how service systems are organized.</a:t>
            </a:r>
          </a:p>
          <a:p>
            <a:r>
              <a:rPr lang="en-US" dirty="0"/>
              <a:t>LO9–3: Analyze simple service systems.</a:t>
            </a:r>
          </a:p>
          <a:p>
            <a:r>
              <a:rPr lang="it-IT" dirty="0"/>
              <a:t>LO9–4: Contrast different service designs.</a:t>
            </a:r>
            <a:endParaRPr lang="en-US" dirty="0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Service-System Design Matrix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10C51EB3-0E66-497F-BAF3-1F0903DEB148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" y="1905000"/>
            <a:ext cx="76009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9.3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Relative to the Degree of Customer/Service Contact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C7472558-91A5-44BD-9424-7B0BB8B9F53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481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238" y="2490788"/>
            <a:ext cx="8183562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Uses of the Matrix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Enabling systematic integration of operations and marketing strategy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Clarifying exactly which combination of service delivery the firm is providing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Permitting comparison of how other firms deliver specific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Indicating life cycle changes as the firm grows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EEE40D46-FE8E-4172-8ACB-AF317503842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Virtual Service: The New Role of the Customer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Customers no longer just interact with the business</a:t>
            </a:r>
          </a:p>
          <a:p>
            <a:r>
              <a:rPr lang="en-US" b="1" dirty="0"/>
              <a:t>Pure virtual customer contact</a:t>
            </a:r>
            <a:r>
              <a:rPr lang="en-US" dirty="0"/>
              <a:t>: customers interact in an open environment</a:t>
            </a:r>
          </a:p>
          <a:p>
            <a:pPr lvl="1"/>
            <a:r>
              <a:rPr lang="en-US" dirty="0"/>
              <a:t>eBay</a:t>
            </a:r>
          </a:p>
          <a:p>
            <a:pPr lvl="1"/>
            <a:r>
              <a:rPr lang="en-US" noProof="1"/>
              <a:t>SecondLife</a:t>
            </a:r>
          </a:p>
          <a:p>
            <a:r>
              <a:rPr lang="en-US" b="1" dirty="0"/>
              <a:t>Mixed virtual and actual customer contact</a:t>
            </a:r>
            <a:r>
              <a:rPr lang="en-US" dirty="0"/>
              <a:t>: customers interact with one another in a server-moderated environment</a:t>
            </a:r>
          </a:p>
          <a:p>
            <a:pPr lvl="1"/>
            <a:r>
              <a:rPr lang="en-US" noProof="1"/>
              <a:t>YouTube</a:t>
            </a:r>
          </a:p>
          <a:p>
            <a:pPr lvl="1"/>
            <a:r>
              <a:rPr lang="en-US" dirty="0"/>
              <a:t>Wikipedia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EB56DCFF-030A-4F77-A56F-FAFCA1E8C24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Managing Customer-Introduced Variability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should services accommodate the variation introduced by the customer?</a:t>
            </a:r>
          </a:p>
          <a:p>
            <a:r>
              <a:rPr lang="en-US" dirty="0"/>
              <a:t>Standard approach is to treat this as a trade-off between cost and quality</a:t>
            </a:r>
          </a:p>
          <a:p>
            <a:pPr lvl="1"/>
            <a:r>
              <a:rPr lang="en-US" dirty="0"/>
              <a:t>More accommodation → more cost</a:t>
            </a:r>
          </a:p>
          <a:p>
            <a:pPr lvl="1"/>
            <a:r>
              <a:rPr lang="en-US" dirty="0"/>
              <a:t>Less accommodation → less satisfaction</a:t>
            </a:r>
          </a:p>
          <a:p>
            <a:r>
              <a:rPr lang="en-US" dirty="0"/>
              <a:t>Standard approach may overlook ways to accommodate customer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42D4136F-C288-4AC3-8C41-F938FD3BE6B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Five Types of Variability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6216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222A6FB2-2C98-415B-A737-C73C8584928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Strategies for Managing Customer-Introduced Variability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9-</a:t>
            </a:r>
            <a:fld id="{56698D83-FE0C-4101-9EB1-3C62C977FCE3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9.4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270" y="1686506"/>
            <a:ext cx="6891459" cy="506730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Applying Behavioral Science to Service Encounters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front-end and back-end of the encounter are not created equal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Segment the pleasure, combine the pain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Let the customer control the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Pay attention to norms and rituals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People are easier to blame than systems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Let the punishment fit the crime in service recovery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8E1EAC53-4CE0-4714-94E8-3DA2C5435C3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Service Guarantees as Design Drivers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Any guarantee is better than no guarantee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Involve the customer as well as employees in the design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Avoid complexity or legalistic language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not quibble or wriggle when a customer invokes a guarantee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Make it clear that you are happy for customers to invoke the guarantee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B2655697-116D-420B-B453-562574F6FD4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Blueprinting and </a:t>
            </a:r>
            <a:r>
              <a:rPr lang="en-US" noProof="1"/>
              <a:t>Fail-Safing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standard tool for service process design is the flowchart</a:t>
            </a:r>
          </a:p>
          <a:p>
            <a:pPr lvl="1"/>
            <a:r>
              <a:rPr lang="en-US" dirty="0"/>
              <a:t>May be called a service blueprint</a:t>
            </a:r>
          </a:p>
          <a:p>
            <a:r>
              <a:rPr lang="en-US" dirty="0"/>
              <a:t>A unique feature is the distinction between high customer contact aspects of the service and those activities the customer does not see</a:t>
            </a:r>
          </a:p>
          <a:p>
            <a:pPr lvl="1"/>
            <a:r>
              <a:rPr lang="en-US" dirty="0"/>
              <a:t>Made by a “line of visibility”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F64690D0-49EC-4373-A02F-B9A4A9742C7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Services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customer is the focal point of all decisions and actions</a:t>
            </a:r>
          </a:p>
          <a:p>
            <a:r>
              <a:rPr lang="en-US" dirty="0"/>
              <a:t>The organization exists to serve the customer</a:t>
            </a:r>
          </a:p>
          <a:p>
            <a:r>
              <a:rPr lang="en-US" dirty="0"/>
              <a:t>Operations is responsible for service systems</a:t>
            </a:r>
          </a:p>
          <a:p>
            <a:r>
              <a:rPr lang="en-US" dirty="0"/>
              <a:t>Operations is also responsible for managing the work of the service workforce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0D4526BC-74C7-4470-AED1-20CC3469179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Service </a:t>
            </a:r>
            <a:r>
              <a:rPr lang="en-US" noProof="1"/>
              <a:t>Fail-Safing</a:t>
            </a:r>
            <a:r>
              <a:rPr lang="en-US" dirty="0"/>
              <a:t> Poka-Yokes (A Proactive Approach)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Poka-yokes</a:t>
            </a:r>
            <a:r>
              <a:rPr lang="en-US" dirty="0"/>
              <a:t>: procedures that block a mistake from becoming a service defect</a:t>
            </a:r>
          </a:p>
          <a:p>
            <a:pPr lvl="1"/>
            <a:r>
              <a:rPr lang="en-US" dirty="0"/>
              <a:t>Common in factories</a:t>
            </a:r>
          </a:p>
          <a:p>
            <a:r>
              <a:rPr lang="en-US" dirty="0"/>
              <a:t>Many applications in services</a:t>
            </a:r>
          </a:p>
          <a:p>
            <a:pPr lvl="1"/>
            <a:r>
              <a:rPr lang="en-US" dirty="0"/>
              <a:t>Warning methods</a:t>
            </a:r>
          </a:p>
          <a:p>
            <a:pPr lvl="1"/>
            <a:r>
              <a:rPr lang="en-US" dirty="0"/>
              <a:t>Physical or visual contact methods</a:t>
            </a:r>
          </a:p>
          <a:p>
            <a:pPr lvl="1"/>
            <a:r>
              <a:rPr lang="en-US" dirty="0"/>
              <a:t>Three T’s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Task to be done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Treatment accorded to the customer</a:t>
            </a:r>
          </a:p>
          <a:p>
            <a:pPr marL="891540" lvl="2" indent="-342900">
              <a:buFont typeface="+mj-lt"/>
              <a:buAutoNum type="arabicPeriod"/>
            </a:pPr>
            <a:r>
              <a:rPr lang="en-US" dirty="0"/>
              <a:t>Tangible features of the service</a:t>
            </a:r>
          </a:p>
          <a:p>
            <a:r>
              <a:rPr lang="en-US" dirty="0"/>
              <a:t>Must often fail-safe actions of the customer as well as the service workers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A0FC3CA5-3DF8-4C58-A6BF-71C970EE1E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3386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Fail-</a:t>
            </a:r>
            <a:r>
              <a:rPr lang="en-US" dirty="0" err="1"/>
              <a:t>Safing</a:t>
            </a:r>
            <a:r>
              <a:rPr lang="en-US" dirty="0"/>
              <a:t> an Automotive Service Operation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B2E64C72-E8EF-419D-887E-B5F007EC68C4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34950" y="2286000"/>
          <a:ext cx="875665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Bitmap Image" r:id="rId4" imgW="18000000" imgH="4229690" progId="PBrush">
                  <p:embed/>
                </p:oleObj>
              </mc:Choice>
              <mc:Fallback>
                <p:oleObj name="Bitmap Image" r:id="rId4" imgW="18000000" imgH="4229690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2286000"/>
                        <a:ext cx="875665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9.5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Contrasting Service Designs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65862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F90FE506-DFA8-4E22-B0C1-31B1DC7CB7B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529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Seven Characteristics of a Well-Designed Service System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Each element of the service system is consistent with the operating focus of the firm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is user-friendly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is robust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is structured so that consistent performance by its people and systems is easily maintained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provides effective links between the back office and the front office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manages evidence of service quality so that customers see the value of service provided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is cost-effective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606A7C63-4350-408C-9877-E027FFDE943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service package is the bundle of goods and services that is provided to the customer in some environment</a:t>
            </a:r>
          </a:p>
          <a:p>
            <a:r>
              <a:rPr lang="en-US" dirty="0"/>
              <a:t>Services can be classified according to the degree of “contact” of the customer in the system</a:t>
            </a:r>
          </a:p>
          <a:p>
            <a:pPr lvl="1"/>
            <a:r>
              <a:rPr lang="en-US" dirty="0"/>
              <a:t>In some cases, the customer need not be present at all</a:t>
            </a:r>
          </a:p>
          <a:p>
            <a:r>
              <a:rPr lang="en-US" dirty="0"/>
              <a:t>Service systems differ from manufacturing systems in a number of significant ways</a:t>
            </a:r>
          </a:p>
          <a:p>
            <a:r>
              <a:rPr lang="en-US" dirty="0"/>
              <a:t>The service-system design matrix explores the trade-offs between sales opportunity, efficiency, and characteristics of workers</a:t>
            </a:r>
          </a:p>
          <a:p>
            <a:r>
              <a:rPr lang="en-US" dirty="0"/>
              <a:t>A challenge in managing service systems is the great variability introduced by a customer</a:t>
            </a:r>
          </a:p>
          <a:p>
            <a:r>
              <a:rPr lang="en-US" dirty="0"/>
              <a:t>Service guarantees are designed to provide a customer with a clear idea of what to expect from a service</a:t>
            </a:r>
          </a:p>
          <a:p>
            <a:r>
              <a:rPr lang="en-US" dirty="0"/>
              <a:t>Service blueprints are a flowchart tool that places special emphasis on identifying the high/low customer contact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7C20D9DF-CD81-4C1C-B1D7-EEFD06A990F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75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Service systems can generally be categorized according to this characteristic that relates to the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service triangle consists of these four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framework relates to the customer service system encounter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the key feature that distinguishes a service blueprint from a normal flowchart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Having your luggage arrive on time when you land at an airport is what type of service in the service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7C20D9DF-CD81-4C1C-B1D7-EEFD06A990F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20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 err="1"/>
              <a:t>SecondLife</a:t>
            </a:r>
            <a:r>
              <a:rPr lang="en-US" dirty="0"/>
              <a:t> would be this type of virtual service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These procedures are done to make a system mistake-proof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These are the three steps of service at Nordstrom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What are the four strategies for managing customer-induced variability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The front end and the back end of a service encounter are referred to </a:t>
            </a:r>
            <a:r>
              <a:rPr lang="en-US"/>
              <a:t>as what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7C20D9DF-CD81-4C1C-B1D7-EEFD06A990F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2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Service Triangle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92BD782A-799F-4674-81BD-51869891B12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919288"/>
            <a:ext cx="46799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9.1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Package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92069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E326FDB0-D243-4CEC-AB67-9BFEF56E138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An Operational Classification of Services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Customer contact</a:t>
            </a:r>
            <a:r>
              <a:rPr lang="en-US" dirty="0"/>
              <a:t>: the physical presence of the customer in the system</a:t>
            </a:r>
          </a:p>
          <a:p>
            <a:pPr lvl="1"/>
            <a:r>
              <a:rPr lang="en-US" b="1" dirty="0"/>
              <a:t>Extent of contact</a:t>
            </a:r>
            <a:r>
              <a:rPr lang="en-US" dirty="0"/>
              <a:t>: the percentage of time the customer must be in the system relative to service time</a:t>
            </a:r>
          </a:p>
          <a:p>
            <a:pPr lvl="1"/>
            <a:r>
              <a:rPr lang="en-US" dirty="0"/>
              <a:t>Services with a high degree of customer contact are more difficult to control</a:t>
            </a:r>
          </a:p>
          <a:p>
            <a:r>
              <a:rPr lang="en-US" b="1" dirty="0"/>
              <a:t>Creation of the service</a:t>
            </a:r>
            <a:r>
              <a:rPr lang="en-US" dirty="0"/>
              <a:t>: the work process involved in providing the service itself</a:t>
            </a:r>
          </a:p>
          <a:p>
            <a:r>
              <a:rPr lang="en-US" dirty="0"/>
              <a:t>The greater the percentage of contact time between the service system and the customer, the greater the degree of interaction between the two during the production process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577AF8D9-FAFE-4DCE-93FD-994A4EB0704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Major Differences between High- and Low-Contact Systems in a Bank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9-</a:t>
            </a:r>
            <a:fld id="{136D7E0F-60DA-45AA-A636-2F0E8286B32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9.2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2770" y="1740383"/>
            <a:ext cx="5278459" cy="483870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Service Organizations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inventory services</a:t>
            </a:r>
          </a:p>
          <a:p>
            <a:pPr lvl="1"/>
            <a:r>
              <a:rPr lang="en-US" dirty="0"/>
              <a:t>Must meet demand as it arises</a:t>
            </a:r>
          </a:p>
          <a:p>
            <a:r>
              <a:rPr lang="en-US" dirty="0"/>
              <a:t>Service capacity is a dominant issue</a:t>
            </a:r>
          </a:p>
          <a:p>
            <a:pPr lvl="1"/>
            <a:r>
              <a:rPr lang="en-US" dirty="0"/>
              <a:t>“What capacity should I aim for?”</a:t>
            </a:r>
          </a:p>
          <a:p>
            <a:r>
              <a:rPr lang="en-US" dirty="0"/>
              <a:t>Marketing can adjust demand</a:t>
            </a:r>
          </a:p>
          <a:p>
            <a:r>
              <a:rPr lang="en-US" dirty="0"/>
              <a:t>Cannot separate the operations management function from marketing in services</a:t>
            </a:r>
          </a:p>
          <a:p>
            <a:r>
              <a:rPr lang="en-US" dirty="0"/>
              <a:t>Waiting lines can also help with capacity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7C3210B5-43A9-4555-8B17-71AE75352B8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Service Design Is Different from Product Design?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process and the product must be developed simultaneously</a:t>
            </a:r>
          </a:p>
          <a:p>
            <a:pPr lvl="1"/>
            <a:r>
              <a:rPr lang="en-US" dirty="0"/>
              <a:t>The process is the product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service operation lacks the legal protection commonly available to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service package constitutes the major output of the development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parts of the service package are defined by the training individuals receive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service organizations can change their service offerings virtually overnight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D77AFD47-A080-4934-A071-06246F66975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Structuring the Service Encounter: Service-System Design Matrix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encounters can be configured in a number of different ways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Mail contact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Internet and on-site technology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Phone contact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Face-to-face tight specs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Face-to-face loose specs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Face-to-face total customization</a:t>
            </a:r>
          </a:p>
          <a:p>
            <a:r>
              <a:rPr lang="en-US" dirty="0"/>
              <a:t>Production efficiency decreases with more customer contact</a:t>
            </a:r>
          </a:p>
          <a:p>
            <a:r>
              <a:rPr lang="en-US" dirty="0"/>
              <a:t>Low contact allows the system to work more efficiently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9-</a:t>
            </a:r>
            <a:fld id="{2580483B-6F7E-4E06-B80A-04AC783FC2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269</TotalTime>
  <Words>1231</Words>
  <Application>Microsoft Office PowerPoint</Application>
  <PresentationFormat>On-screen Show (4:3)</PresentationFormat>
  <Paragraphs>190</Paragraphs>
  <Slides>26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Clarity</vt:lpstr>
      <vt:lpstr>Bitmap Image</vt:lpstr>
      <vt:lpstr>Chapter 9: Service  Processes</vt:lpstr>
      <vt:lpstr>The Nature of Services</vt:lpstr>
      <vt:lpstr>The Service Triangle</vt:lpstr>
      <vt:lpstr>Service Package</vt:lpstr>
      <vt:lpstr>An Operational Classification of Services</vt:lpstr>
      <vt:lpstr>Major Differences between High- and Low-Contact Systems in a Bank</vt:lpstr>
      <vt:lpstr>Designing Service Organizations</vt:lpstr>
      <vt:lpstr>How Service Design Is Different from Product Design?</vt:lpstr>
      <vt:lpstr>Structuring the Service Encounter: Service-System Design Matrix</vt:lpstr>
      <vt:lpstr>Service-System Design Matrix</vt:lpstr>
      <vt:lpstr>Characteristics Relative to the Degree of Customer/Service Contact</vt:lpstr>
      <vt:lpstr>Strategic Uses of the Matrix</vt:lpstr>
      <vt:lpstr>Virtual Service: The New Role of the Customer</vt:lpstr>
      <vt:lpstr>Managing Customer-Introduced Variability</vt:lpstr>
      <vt:lpstr>Five Types of Variability</vt:lpstr>
      <vt:lpstr>Strategies for Managing Customer-Introduced Variability</vt:lpstr>
      <vt:lpstr>Applying Behavioral Science to Service Encounters</vt:lpstr>
      <vt:lpstr>Service Guarantees as Design Drivers</vt:lpstr>
      <vt:lpstr>Service Blueprinting and Fail-Safing</vt:lpstr>
      <vt:lpstr>Service Fail-Safing Poka-Yokes (A Proactive Approach)</vt:lpstr>
      <vt:lpstr>Fail-Safing an Automotive Service Operation</vt:lpstr>
      <vt:lpstr>Three Contrasting Service Designs</vt:lpstr>
      <vt:lpstr>Seven Characteristics of a Well-Designed Service System</vt:lpstr>
      <vt:lpstr>Summary</vt:lpstr>
      <vt:lpstr>Practice Exam</vt:lpstr>
      <vt:lpstr>Practice Exam Continued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 Processes</dc:title>
  <dc:subject>Operations Management</dc:subject>
  <dc:creator>Dr. Ronny Richardson DrRonnyRichardson@gmail.com</dc:creator>
  <cp:lastModifiedBy>McAndrews, Ryan</cp:lastModifiedBy>
  <cp:revision>46</cp:revision>
  <dcterms:created xsi:type="dcterms:W3CDTF">2012-08-16T13:11:05Z</dcterms:created>
  <dcterms:modified xsi:type="dcterms:W3CDTF">2017-01-20T21:18:40Z</dcterms:modified>
</cp:coreProperties>
</file>