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31"/>
  </p:notesMasterIdLst>
  <p:sldIdLst>
    <p:sldId id="256" r:id="rId2"/>
    <p:sldId id="258" r:id="rId3"/>
    <p:sldId id="259" r:id="rId4"/>
    <p:sldId id="278" r:id="rId5"/>
    <p:sldId id="260" r:id="rId6"/>
    <p:sldId id="261" r:id="rId7"/>
    <p:sldId id="262" r:id="rId8"/>
    <p:sldId id="263" r:id="rId9"/>
    <p:sldId id="280" r:id="rId10"/>
    <p:sldId id="283" r:id="rId11"/>
    <p:sldId id="264" r:id="rId12"/>
    <p:sldId id="284" r:id="rId13"/>
    <p:sldId id="265" r:id="rId14"/>
    <p:sldId id="266" r:id="rId15"/>
    <p:sldId id="267" r:id="rId16"/>
    <p:sldId id="268" r:id="rId17"/>
    <p:sldId id="281" r:id="rId18"/>
    <p:sldId id="269" r:id="rId19"/>
    <p:sldId id="282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D8D07-8876-4D2F-8D91-54FFA842964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7F890C-7C25-43FE-8E68-E552F17CF93F}">
      <dgm:prSet/>
      <dgm:spPr/>
      <dgm:t>
        <a:bodyPr/>
        <a:lstStyle/>
        <a:p>
          <a:pPr rtl="0"/>
          <a:r>
            <a:rPr lang="en-US"/>
            <a:t>Plants</a:t>
          </a:r>
        </a:p>
      </dgm:t>
    </dgm:pt>
    <dgm:pt modelId="{ED7EBEA4-F960-44D5-8F1C-52B3C3C03B3C}" type="parTrans" cxnId="{4ED9D58F-0EF9-4A06-B80C-639F462C5DC1}">
      <dgm:prSet/>
      <dgm:spPr/>
      <dgm:t>
        <a:bodyPr/>
        <a:lstStyle/>
        <a:p>
          <a:endParaRPr lang="en-US"/>
        </a:p>
      </dgm:t>
    </dgm:pt>
    <dgm:pt modelId="{A9E7DDD4-C786-4961-83BD-DB3E0786CC41}" type="sibTrans" cxnId="{4ED9D58F-0EF9-4A06-B80C-639F462C5DC1}">
      <dgm:prSet/>
      <dgm:spPr/>
      <dgm:t>
        <a:bodyPr/>
        <a:lstStyle/>
        <a:p>
          <a:endParaRPr lang="en-US"/>
        </a:p>
      </dgm:t>
    </dgm:pt>
    <dgm:pt modelId="{7FBAE751-18D4-4C16-B9F1-2E35246B9CC4}">
      <dgm:prSet/>
      <dgm:spPr/>
      <dgm:t>
        <a:bodyPr/>
        <a:lstStyle/>
        <a:p>
          <a:pPr rtl="0"/>
          <a:r>
            <a:rPr lang="en-US"/>
            <a:t>Adding and locating new plants</a:t>
          </a:r>
        </a:p>
      </dgm:t>
    </dgm:pt>
    <dgm:pt modelId="{ACF5F379-5075-4593-959E-79C205C13302}" type="parTrans" cxnId="{0C549800-9D05-415D-BCCA-19FC7720F07C}">
      <dgm:prSet/>
      <dgm:spPr/>
      <dgm:t>
        <a:bodyPr/>
        <a:lstStyle/>
        <a:p>
          <a:endParaRPr lang="en-US"/>
        </a:p>
      </dgm:t>
    </dgm:pt>
    <dgm:pt modelId="{1D950D57-1110-4D27-A418-41764B22571C}" type="sibTrans" cxnId="{0C549800-9D05-415D-BCCA-19FC7720F07C}">
      <dgm:prSet/>
      <dgm:spPr/>
      <dgm:t>
        <a:bodyPr/>
        <a:lstStyle/>
        <a:p>
          <a:endParaRPr lang="en-US"/>
        </a:p>
      </dgm:t>
    </dgm:pt>
    <dgm:pt modelId="{B0F902F4-8493-42C6-82DB-B59FBBC5B140}">
      <dgm:prSet/>
      <dgm:spPr/>
      <dgm:t>
        <a:bodyPr/>
        <a:lstStyle/>
        <a:p>
          <a:pPr rtl="0"/>
          <a:r>
            <a:rPr lang="en-US"/>
            <a:t>Expanding, contracting, or refocusing facilities</a:t>
          </a:r>
        </a:p>
      </dgm:t>
    </dgm:pt>
    <dgm:pt modelId="{B7EBD24E-F516-44D7-BAA5-49D2EF349946}" type="parTrans" cxnId="{EFFD4610-8F16-4CE4-B55E-6C7E1569BBA3}">
      <dgm:prSet/>
      <dgm:spPr/>
      <dgm:t>
        <a:bodyPr/>
        <a:lstStyle/>
        <a:p>
          <a:endParaRPr lang="en-US"/>
        </a:p>
      </dgm:t>
    </dgm:pt>
    <dgm:pt modelId="{4B8DAD60-7A9A-4E35-AE38-71F057E80ACF}" type="sibTrans" cxnId="{EFFD4610-8F16-4CE4-B55E-6C7E1569BBA3}">
      <dgm:prSet/>
      <dgm:spPr/>
      <dgm:t>
        <a:bodyPr/>
        <a:lstStyle/>
        <a:p>
          <a:endParaRPr lang="en-US"/>
        </a:p>
      </dgm:t>
    </dgm:pt>
    <dgm:pt modelId="{31569C7B-C64B-40E7-ABBF-0CDA599B2606}">
      <dgm:prSet/>
      <dgm:spPr/>
      <dgm:t>
        <a:bodyPr/>
        <a:lstStyle/>
        <a:p>
          <a:pPr rtl="0"/>
          <a:r>
            <a:rPr lang="en-US"/>
            <a:t>People</a:t>
          </a:r>
        </a:p>
      </dgm:t>
    </dgm:pt>
    <dgm:pt modelId="{D3B8381B-0C30-43A4-8B8A-17D410CB355F}" type="parTrans" cxnId="{CF146742-FBF9-4A61-B63A-E886DC04DE23}">
      <dgm:prSet/>
      <dgm:spPr/>
      <dgm:t>
        <a:bodyPr/>
        <a:lstStyle/>
        <a:p>
          <a:endParaRPr lang="en-US"/>
        </a:p>
      </dgm:t>
    </dgm:pt>
    <dgm:pt modelId="{8F366BE7-E34F-405D-B04C-03422BBE7A00}" type="sibTrans" cxnId="{CF146742-FBF9-4A61-B63A-E886DC04DE23}">
      <dgm:prSet/>
      <dgm:spPr/>
      <dgm:t>
        <a:bodyPr/>
        <a:lstStyle/>
        <a:p>
          <a:endParaRPr lang="en-US"/>
        </a:p>
      </dgm:t>
    </dgm:pt>
    <dgm:pt modelId="{0AA923A2-5221-4ED1-89B3-5C4B815FD3ED}">
      <dgm:prSet/>
      <dgm:spPr/>
      <dgm:t>
        <a:bodyPr/>
        <a:lstStyle/>
        <a:p>
          <a:pPr rtl="0"/>
          <a:r>
            <a:rPr lang="en-US"/>
            <a:t>Quality improvement</a:t>
          </a:r>
        </a:p>
      </dgm:t>
    </dgm:pt>
    <dgm:pt modelId="{85947BD5-E3C1-4B80-8934-563DED4BA860}" type="parTrans" cxnId="{D18D2E4F-046F-41E3-AABB-B6038EA46D02}">
      <dgm:prSet/>
      <dgm:spPr/>
      <dgm:t>
        <a:bodyPr/>
        <a:lstStyle/>
        <a:p>
          <a:endParaRPr lang="en-US"/>
        </a:p>
      </dgm:t>
    </dgm:pt>
    <dgm:pt modelId="{180B7DD7-5044-4250-BC42-5CAB2C9B125D}" type="sibTrans" cxnId="{D18D2E4F-046F-41E3-AABB-B6038EA46D02}">
      <dgm:prSet/>
      <dgm:spPr/>
      <dgm:t>
        <a:bodyPr/>
        <a:lstStyle/>
        <a:p>
          <a:endParaRPr lang="en-US"/>
        </a:p>
      </dgm:t>
    </dgm:pt>
    <dgm:pt modelId="{101055FB-7B17-43D6-94F5-E7609CF351F6}">
      <dgm:prSet/>
      <dgm:spPr/>
      <dgm:t>
        <a:bodyPr/>
        <a:lstStyle/>
        <a:p>
          <a:pPr rtl="0"/>
          <a:r>
            <a:rPr lang="en-US"/>
            <a:t>Setting/revising work standards</a:t>
          </a:r>
        </a:p>
      </dgm:t>
    </dgm:pt>
    <dgm:pt modelId="{605EF2E4-7FEF-43A1-AEA4-D2B97A28DAC7}" type="parTrans" cxnId="{2C0F642D-269A-4E84-ACE4-2384BA26A616}">
      <dgm:prSet/>
      <dgm:spPr/>
      <dgm:t>
        <a:bodyPr/>
        <a:lstStyle/>
        <a:p>
          <a:endParaRPr lang="en-US"/>
        </a:p>
      </dgm:t>
    </dgm:pt>
    <dgm:pt modelId="{0A5C8A96-B867-47B5-87BA-A5B2B9CE670C}" type="sibTrans" cxnId="{2C0F642D-269A-4E84-ACE4-2384BA26A616}">
      <dgm:prSet/>
      <dgm:spPr/>
      <dgm:t>
        <a:bodyPr/>
        <a:lstStyle/>
        <a:p>
          <a:endParaRPr lang="en-US"/>
        </a:p>
      </dgm:t>
    </dgm:pt>
    <dgm:pt modelId="{81FA6978-E247-474F-A260-BD57C540145C}">
      <dgm:prSet/>
      <dgm:spPr/>
      <dgm:t>
        <a:bodyPr/>
        <a:lstStyle/>
        <a:p>
          <a:pPr rtl="0"/>
          <a:r>
            <a:rPr lang="en-US"/>
            <a:t>Learning curve analysis</a:t>
          </a:r>
        </a:p>
      </dgm:t>
    </dgm:pt>
    <dgm:pt modelId="{2E00C161-3D4C-407D-8FBC-CA40AA9945A7}" type="parTrans" cxnId="{D1144146-5644-4626-9DEF-124C539D8959}">
      <dgm:prSet/>
      <dgm:spPr/>
      <dgm:t>
        <a:bodyPr/>
        <a:lstStyle/>
        <a:p>
          <a:endParaRPr lang="en-US"/>
        </a:p>
      </dgm:t>
    </dgm:pt>
    <dgm:pt modelId="{A6CC830A-F974-40E5-BB5D-DBF3888340F3}" type="sibTrans" cxnId="{D1144146-5644-4626-9DEF-124C539D8959}">
      <dgm:prSet/>
      <dgm:spPr/>
      <dgm:t>
        <a:bodyPr/>
        <a:lstStyle/>
        <a:p>
          <a:endParaRPr lang="en-US"/>
        </a:p>
      </dgm:t>
    </dgm:pt>
    <dgm:pt modelId="{8A3767D7-3BBD-4813-B910-1308E3385182}">
      <dgm:prSet/>
      <dgm:spPr/>
      <dgm:t>
        <a:bodyPr/>
        <a:lstStyle/>
        <a:p>
          <a:pPr rtl="0"/>
          <a:r>
            <a:rPr lang="en-US"/>
            <a:t>Parts</a:t>
          </a:r>
        </a:p>
      </dgm:t>
    </dgm:pt>
    <dgm:pt modelId="{B83F1D31-F8CF-4F3D-9405-A5F24FA62272}" type="parTrans" cxnId="{30D53B74-4DE0-4A30-841A-6289164D69B7}">
      <dgm:prSet/>
      <dgm:spPr/>
      <dgm:t>
        <a:bodyPr/>
        <a:lstStyle/>
        <a:p>
          <a:endParaRPr lang="en-US"/>
        </a:p>
      </dgm:t>
    </dgm:pt>
    <dgm:pt modelId="{F1DAD5AB-EC8D-45CA-B3C6-D49426AF1259}" type="sibTrans" cxnId="{30D53B74-4DE0-4A30-841A-6289164D69B7}">
      <dgm:prSet/>
      <dgm:spPr/>
      <dgm:t>
        <a:bodyPr/>
        <a:lstStyle/>
        <a:p>
          <a:endParaRPr lang="en-US"/>
        </a:p>
      </dgm:t>
    </dgm:pt>
    <dgm:pt modelId="{3FA62149-1E87-4C7E-991D-1C89372DA270}">
      <dgm:prSet/>
      <dgm:spPr/>
      <dgm:t>
        <a:bodyPr/>
        <a:lstStyle/>
        <a:p>
          <a:pPr rtl="0"/>
          <a:r>
            <a:rPr lang="en-US"/>
            <a:t>Make or buy decisions</a:t>
          </a:r>
        </a:p>
      </dgm:t>
    </dgm:pt>
    <dgm:pt modelId="{1ECA7636-C993-4BD9-B755-4B1607F7E8CE}" type="parTrans" cxnId="{4CE1D7ED-692B-4FE1-93F4-5D1C5DD9D773}">
      <dgm:prSet/>
      <dgm:spPr/>
      <dgm:t>
        <a:bodyPr/>
        <a:lstStyle/>
        <a:p>
          <a:endParaRPr lang="en-US"/>
        </a:p>
      </dgm:t>
    </dgm:pt>
    <dgm:pt modelId="{B2F5E5D3-B44E-4B24-ACDA-4A772AD5FFDD}" type="sibTrans" cxnId="{4CE1D7ED-692B-4FE1-93F4-5D1C5DD9D773}">
      <dgm:prSet/>
      <dgm:spPr/>
      <dgm:t>
        <a:bodyPr/>
        <a:lstStyle/>
        <a:p>
          <a:endParaRPr lang="en-US"/>
        </a:p>
      </dgm:t>
    </dgm:pt>
    <dgm:pt modelId="{619B5ED6-3ADE-464B-BC50-528C9019BC19}">
      <dgm:prSet/>
      <dgm:spPr/>
      <dgm:t>
        <a:bodyPr/>
        <a:lstStyle/>
        <a:p>
          <a:pPr rtl="0"/>
          <a:r>
            <a:rPr lang="en-US"/>
            <a:t>Vendor selection decisions</a:t>
          </a:r>
        </a:p>
      </dgm:t>
    </dgm:pt>
    <dgm:pt modelId="{718D136D-7163-47DD-8D75-FF24E4AF56D7}" type="parTrans" cxnId="{DB97C042-A1AD-4BE5-9E6C-85917D2D7581}">
      <dgm:prSet/>
      <dgm:spPr/>
      <dgm:t>
        <a:bodyPr/>
        <a:lstStyle/>
        <a:p>
          <a:endParaRPr lang="en-US"/>
        </a:p>
      </dgm:t>
    </dgm:pt>
    <dgm:pt modelId="{43187909-B87C-4ACD-9E2D-893484700151}" type="sibTrans" cxnId="{DB97C042-A1AD-4BE5-9E6C-85917D2D7581}">
      <dgm:prSet/>
      <dgm:spPr/>
      <dgm:t>
        <a:bodyPr/>
        <a:lstStyle/>
        <a:p>
          <a:endParaRPr lang="en-US"/>
        </a:p>
      </dgm:t>
    </dgm:pt>
    <dgm:pt modelId="{14C9E454-CD57-403C-B93D-3ECFC18F526A}" type="pres">
      <dgm:prSet presAssocID="{6A8D8D07-8876-4D2F-8D91-54FFA8429645}" presName="Name0" presStyleCnt="0">
        <dgm:presLayoutVars>
          <dgm:dir/>
          <dgm:animLvl val="lvl"/>
          <dgm:resizeHandles val="exact"/>
        </dgm:presLayoutVars>
      </dgm:prSet>
      <dgm:spPr/>
    </dgm:pt>
    <dgm:pt modelId="{814AD28F-EF9B-4B28-B903-CB2F8ADDD5F7}" type="pres">
      <dgm:prSet presAssocID="{237F890C-7C25-43FE-8E68-E552F17CF93F}" presName="linNode" presStyleCnt="0"/>
      <dgm:spPr/>
    </dgm:pt>
    <dgm:pt modelId="{022270BC-FA8E-48B5-8586-27C386197546}" type="pres">
      <dgm:prSet presAssocID="{237F890C-7C25-43FE-8E68-E552F17CF93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8961B61-05D3-4FC4-9F13-F4A1705A6103}" type="pres">
      <dgm:prSet presAssocID="{237F890C-7C25-43FE-8E68-E552F17CF93F}" presName="descendantText" presStyleLbl="alignAccFollowNode1" presStyleIdx="0" presStyleCnt="3">
        <dgm:presLayoutVars>
          <dgm:bulletEnabled val="1"/>
        </dgm:presLayoutVars>
      </dgm:prSet>
      <dgm:spPr/>
    </dgm:pt>
    <dgm:pt modelId="{6A1A383F-5480-4919-BE74-52CA7CFD76A8}" type="pres">
      <dgm:prSet presAssocID="{A9E7DDD4-C786-4961-83BD-DB3E0786CC41}" presName="sp" presStyleCnt="0"/>
      <dgm:spPr/>
    </dgm:pt>
    <dgm:pt modelId="{4C26011C-8CE7-4F26-8B60-1BC00E37E1F9}" type="pres">
      <dgm:prSet presAssocID="{31569C7B-C64B-40E7-ABBF-0CDA599B2606}" presName="linNode" presStyleCnt="0"/>
      <dgm:spPr/>
    </dgm:pt>
    <dgm:pt modelId="{E2A61717-D0F0-4B75-BDAA-EDC34380EBB7}" type="pres">
      <dgm:prSet presAssocID="{31569C7B-C64B-40E7-ABBF-0CDA599B260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2890CF2-6EDD-499C-AD53-EE2D48EBB660}" type="pres">
      <dgm:prSet presAssocID="{31569C7B-C64B-40E7-ABBF-0CDA599B2606}" presName="descendantText" presStyleLbl="alignAccFollowNode1" presStyleIdx="1" presStyleCnt="3">
        <dgm:presLayoutVars>
          <dgm:bulletEnabled val="1"/>
        </dgm:presLayoutVars>
      </dgm:prSet>
      <dgm:spPr/>
    </dgm:pt>
    <dgm:pt modelId="{82EBF3DE-A65C-45C7-B893-C41B1EB9012C}" type="pres">
      <dgm:prSet presAssocID="{8F366BE7-E34F-405D-B04C-03422BBE7A00}" presName="sp" presStyleCnt="0"/>
      <dgm:spPr/>
    </dgm:pt>
    <dgm:pt modelId="{3A68E24F-3AC3-463D-8DCF-CB480CA806BF}" type="pres">
      <dgm:prSet presAssocID="{8A3767D7-3BBD-4813-B910-1308E3385182}" presName="linNode" presStyleCnt="0"/>
      <dgm:spPr/>
    </dgm:pt>
    <dgm:pt modelId="{D20623B4-25A6-47E1-ADA0-0CDC22CC5D67}" type="pres">
      <dgm:prSet presAssocID="{8A3767D7-3BBD-4813-B910-1308E338518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8AD2184-7527-44E4-8005-89F00B8481E6}" type="pres">
      <dgm:prSet presAssocID="{8A3767D7-3BBD-4813-B910-1308E338518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4ED9D58F-0EF9-4A06-B80C-639F462C5DC1}" srcId="{6A8D8D07-8876-4D2F-8D91-54FFA8429645}" destId="{237F890C-7C25-43FE-8E68-E552F17CF93F}" srcOrd="0" destOrd="0" parTransId="{ED7EBEA4-F960-44D5-8F1C-52B3C3C03B3C}" sibTransId="{A9E7DDD4-C786-4961-83BD-DB3E0786CC41}"/>
    <dgm:cxn modelId="{CF146742-FBF9-4A61-B63A-E886DC04DE23}" srcId="{6A8D8D07-8876-4D2F-8D91-54FFA8429645}" destId="{31569C7B-C64B-40E7-ABBF-0CDA599B2606}" srcOrd="1" destOrd="0" parTransId="{D3B8381B-0C30-43A4-8B8A-17D410CB355F}" sibTransId="{8F366BE7-E34F-405D-B04C-03422BBE7A00}"/>
    <dgm:cxn modelId="{ED554D50-F277-4E51-AAC9-3DBA35967705}" type="presOf" srcId="{31569C7B-C64B-40E7-ABBF-0CDA599B2606}" destId="{E2A61717-D0F0-4B75-BDAA-EDC34380EBB7}" srcOrd="0" destOrd="0" presId="urn:microsoft.com/office/officeart/2005/8/layout/vList5"/>
    <dgm:cxn modelId="{A0D73EF8-DC12-4D09-AA89-23386E4B2153}" type="presOf" srcId="{619B5ED6-3ADE-464B-BC50-528C9019BC19}" destId="{38AD2184-7527-44E4-8005-89F00B8481E6}" srcOrd="0" destOrd="1" presId="urn:microsoft.com/office/officeart/2005/8/layout/vList5"/>
    <dgm:cxn modelId="{EFFD4610-8F16-4CE4-B55E-6C7E1569BBA3}" srcId="{237F890C-7C25-43FE-8E68-E552F17CF93F}" destId="{B0F902F4-8493-42C6-82DB-B59FBBC5B140}" srcOrd="1" destOrd="0" parTransId="{B7EBD24E-F516-44D7-BAA5-49D2EF349946}" sibTransId="{4B8DAD60-7A9A-4E35-AE38-71F057E80ACF}"/>
    <dgm:cxn modelId="{5E90C08C-66B2-45B9-A7B0-1D414EFF00BB}" type="presOf" srcId="{3FA62149-1E87-4C7E-991D-1C89372DA270}" destId="{38AD2184-7527-44E4-8005-89F00B8481E6}" srcOrd="0" destOrd="0" presId="urn:microsoft.com/office/officeart/2005/8/layout/vList5"/>
    <dgm:cxn modelId="{4CE1D7ED-692B-4FE1-93F4-5D1C5DD9D773}" srcId="{8A3767D7-3BBD-4813-B910-1308E3385182}" destId="{3FA62149-1E87-4C7E-991D-1C89372DA270}" srcOrd="0" destOrd="0" parTransId="{1ECA7636-C993-4BD9-B755-4B1607F7E8CE}" sibTransId="{B2F5E5D3-B44E-4B24-ACDA-4A772AD5FFDD}"/>
    <dgm:cxn modelId="{FE0AFE6A-AD4D-4281-A00A-ED83C88D7F58}" type="presOf" srcId="{B0F902F4-8493-42C6-82DB-B59FBBC5B140}" destId="{D8961B61-05D3-4FC4-9F13-F4A1705A6103}" srcOrd="0" destOrd="1" presId="urn:microsoft.com/office/officeart/2005/8/layout/vList5"/>
    <dgm:cxn modelId="{386AC4AD-B886-4ED7-8A40-629647D3B91D}" type="presOf" srcId="{6A8D8D07-8876-4D2F-8D91-54FFA8429645}" destId="{14C9E454-CD57-403C-B93D-3ECFC18F526A}" srcOrd="0" destOrd="0" presId="urn:microsoft.com/office/officeart/2005/8/layout/vList5"/>
    <dgm:cxn modelId="{7C82D232-0FC8-489D-BA41-5282ED7710C9}" type="presOf" srcId="{237F890C-7C25-43FE-8E68-E552F17CF93F}" destId="{022270BC-FA8E-48B5-8586-27C386197546}" srcOrd="0" destOrd="0" presId="urn:microsoft.com/office/officeart/2005/8/layout/vList5"/>
    <dgm:cxn modelId="{0C549800-9D05-415D-BCCA-19FC7720F07C}" srcId="{237F890C-7C25-43FE-8E68-E552F17CF93F}" destId="{7FBAE751-18D4-4C16-B9F1-2E35246B9CC4}" srcOrd="0" destOrd="0" parTransId="{ACF5F379-5075-4593-959E-79C205C13302}" sibTransId="{1D950D57-1110-4D27-A418-41764B22571C}"/>
    <dgm:cxn modelId="{0808F6F6-BC72-4761-82CA-7AE6F8899154}" type="presOf" srcId="{7FBAE751-18D4-4C16-B9F1-2E35246B9CC4}" destId="{D8961B61-05D3-4FC4-9F13-F4A1705A6103}" srcOrd="0" destOrd="0" presId="urn:microsoft.com/office/officeart/2005/8/layout/vList5"/>
    <dgm:cxn modelId="{1E617975-1216-4B6C-BF66-8E309BC2B49F}" type="presOf" srcId="{101055FB-7B17-43D6-94F5-E7609CF351F6}" destId="{D2890CF2-6EDD-499C-AD53-EE2D48EBB660}" srcOrd="0" destOrd="1" presId="urn:microsoft.com/office/officeart/2005/8/layout/vList5"/>
    <dgm:cxn modelId="{D1144146-5644-4626-9DEF-124C539D8959}" srcId="{31569C7B-C64B-40E7-ABBF-0CDA599B2606}" destId="{81FA6978-E247-474F-A260-BD57C540145C}" srcOrd="2" destOrd="0" parTransId="{2E00C161-3D4C-407D-8FBC-CA40AA9945A7}" sibTransId="{A6CC830A-F974-40E5-BB5D-DBF3888340F3}"/>
    <dgm:cxn modelId="{2C0F642D-269A-4E84-ACE4-2384BA26A616}" srcId="{31569C7B-C64B-40E7-ABBF-0CDA599B2606}" destId="{101055FB-7B17-43D6-94F5-E7609CF351F6}" srcOrd="1" destOrd="0" parTransId="{605EF2E4-7FEF-43A1-AEA4-D2B97A28DAC7}" sibTransId="{0A5C8A96-B867-47B5-87BA-A5B2B9CE670C}"/>
    <dgm:cxn modelId="{D7FDFCA4-77B2-4D28-B4C8-34C3D5885C9A}" type="presOf" srcId="{0AA923A2-5221-4ED1-89B3-5C4B815FD3ED}" destId="{D2890CF2-6EDD-499C-AD53-EE2D48EBB660}" srcOrd="0" destOrd="0" presId="urn:microsoft.com/office/officeart/2005/8/layout/vList5"/>
    <dgm:cxn modelId="{10055AC2-61E9-4526-8C59-5A34903602A6}" type="presOf" srcId="{81FA6978-E247-474F-A260-BD57C540145C}" destId="{D2890CF2-6EDD-499C-AD53-EE2D48EBB660}" srcOrd="0" destOrd="2" presId="urn:microsoft.com/office/officeart/2005/8/layout/vList5"/>
    <dgm:cxn modelId="{30D53B74-4DE0-4A30-841A-6289164D69B7}" srcId="{6A8D8D07-8876-4D2F-8D91-54FFA8429645}" destId="{8A3767D7-3BBD-4813-B910-1308E3385182}" srcOrd="2" destOrd="0" parTransId="{B83F1D31-F8CF-4F3D-9405-A5F24FA62272}" sibTransId="{F1DAD5AB-EC8D-45CA-B3C6-D49426AF1259}"/>
    <dgm:cxn modelId="{C187D4DA-ACDF-47CD-96DB-DB8FD226FE7D}" type="presOf" srcId="{8A3767D7-3BBD-4813-B910-1308E3385182}" destId="{D20623B4-25A6-47E1-ADA0-0CDC22CC5D67}" srcOrd="0" destOrd="0" presId="urn:microsoft.com/office/officeart/2005/8/layout/vList5"/>
    <dgm:cxn modelId="{DB97C042-A1AD-4BE5-9E6C-85917D2D7581}" srcId="{8A3767D7-3BBD-4813-B910-1308E3385182}" destId="{619B5ED6-3ADE-464B-BC50-528C9019BC19}" srcOrd="1" destOrd="0" parTransId="{718D136D-7163-47DD-8D75-FF24E4AF56D7}" sibTransId="{43187909-B87C-4ACD-9E2D-893484700151}"/>
    <dgm:cxn modelId="{D18D2E4F-046F-41E3-AABB-B6038EA46D02}" srcId="{31569C7B-C64B-40E7-ABBF-0CDA599B2606}" destId="{0AA923A2-5221-4ED1-89B3-5C4B815FD3ED}" srcOrd="0" destOrd="0" parTransId="{85947BD5-E3C1-4B80-8934-563DED4BA860}" sibTransId="{180B7DD7-5044-4250-BC42-5CAB2C9B125D}"/>
    <dgm:cxn modelId="{D37AC9A5-CDB0-430B-8D7E-8F8A53F6913F}" type="presParOf" srcId="{14C9E454-CD57-403C-B93D-3ECFC18F526A}" destId="{814AD28F-EF9B-4B28-B903-CB2F8ADDD5F7}" srcOrd="0" destOrd="0" presId="urn:microsoft.com/office/officeart/2005/8/layout/vList5"/>
    <dgm:cxn modelId="{4C9E9B9A-5509-46F6-8911-EC4BC1792611}" type="presParOf" srcId="{814AD28F-EF9B-4B28-B903-CB2F8ADDD5F7}" destId="{022270BC-FA8E-48B5-8586-27C386197546}" srcOrd="0" destOrd="0" presId="urn:microsoft.com/office/officeart/2005/8/layout/vList5"/>
    <dgm:cxn modelId="{02FDDD7A-32C5-4037-8AF8-A4101FD4A2F4}" type="presParOf" srcId="{814AD28F-EF9B-4B28-B903-CB2F8ADDD5F7}" destId="{D8961B61-05D3-4FC4-9F13-F4A1705A6103}" srcOrd="1" destOrd="0" presId="urn:microsoft.com/office/officeart/2005/8/layout/vList5"/>
    <dgm:cxn modelId="{2CD2B36A-637F-4013-A1D8-FEECB074CDE0}" type="presParOf" srcId="{14C9E454-CD57-403C-B93D-3ECFC18F526A}" destId="{6A1A383F-5480-4919-BE74-52CA7CFD76A8}" srcOrd="1" destOrd="0" presId="urn:microsoft.com/office/officeart/2005/8/layout/vList5"/>
    <dgm:cxn modelId="{51F03744-C52A-471A-A7FD-733EB38A13E8}" type="presParOf" srcId="{14C9E454-CD57-403C-B93D-3ECFC18F526A}" destId="{4C26011C-8CE7-4F26-8B60-1BC00E37E1F9}" srcOrd="2" destOrd="0" presId="urn:microsoft.com/office/officeart/2005/8/layout/vList5"/>
    <dgm:cxn modelId="{0E3664A3-4BCE-49C8-B4C2-A9C03C6F3582}" type="presParOf" srcId="{4C26011C-8CE7-4F26-8B60-1BC00E37E1F9}" destId="{E2A61717-D0F0-4B75-BDAA-EDC34380EBB7}" srcOrd="0" destOrd="0" presId="urn:microsoft.com/office/officeart/2005/8/layout/vList5"/>
    <dgm:cxn modelId="{4624D7A9-25D8-4139-AB1B-EDC8A2A98941}" type="presParOf" srcId="{4C26011C-8CE7-4F26-8B60-1BC00E37E1F9}" destId="{D2890CF2-6EDD-499C-AD53-EE2D48EBB660}" srcOrd="1" destOrd="0" presId="urn:microsoft.com/office/officeart/2005/8/layout/vList5"/>
    <dgm:cxn modelId="{7D2B3613-61D9-43FD-8747-09E7B8EDF564}" type="presParOf" srcId="{14C9E454-CD57-403C-B93D-3ECFC18F526A}" destId="{82EBF3DE-A65C-45C7-B893-C41B1EB9012C}" srcOrd="3" destOrd="0" presId="urn:microsoft.com/office/officeart/2005/8/layout/vList5"/>
    <dgm:cxn modelId="{53EF23C1-EA09-4187-B8A5-C2B1640760B8}" type="presParOf" srcId="{14C9E454-CD57-403C-B93D-3ECFC18F526A}" destId="{3A68E24F-3AC3-463D-8DCF-CB480CA806BF}" srcOrd="4" destOrd="0" presId="urn:microsoft.com/office/officeart/2005/8/layout/vList5"/>
    <dgm:cxn modelId="{1007124E-2DA5-42B1-8B6A-30411F53A8A9}" type="presParOf" srcId="{3A68E24F-3AC3-463D-8DCF-CB480CA806BF}" destId="{D20623B4-25A6-47E1-ADA0-0CDC22CC5D67}" srcOrd="0" destOrd="0" presId="urn:microsoft.com/office/officeart/2005/8/layout/vList5"/>
    <dgm:cxn modelId="{EC227EE3-734C-4532-A6A4-AF33B8B4A174}" type="presParOf" srcId="{3A68E24F-3AC3-463D-8DCF-CB480CA806BF}" destId="{38AD2184-7527-44E4-8005-89F00B8481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F3D82D-F6CC-46E2-8175-8F91B9CC209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40347F4-471C-4189-98A8-5DC4EA0C8EE8}">
      <dgm:prSet/>
      <dgm:spPr/>
      <dgm:t>
        <a:bodyPr/>
        <a:lstStyle/>
        <a:p>
          <a:pPr rtl="0"/>
          <a:r>
            <a:rPr lang="en-US"/>
            <a:t>Processes</a:t>
          </a:r>
        </a:p>
      </dgm:t>
    </dgm:pt>
    <dgm:pt modelId="{786F6FEE-E8BC-4074-BA1F-DB0339FE6982}" type="parTrans" cxnId="{7A843597-0428-4BEE-8FD8-574634C2F260}">
      <dgm:prSet/>
      <dgm:spPr/>
      <dgm:t>
        <a:bodyPr/>
        <a:lstStyle/>
        <a:p>
          <a:endParaRPr lang="en-US"/>
        </a:p>
      </dgm:t>
    </dgm:pt>
    <dgm:pt modelId="{4AE01751-CD92-416B-BF7F-477256E37983}" type="sibTrans" cxnId="{7A843597-0428-4BEE-8FD8-574634C2F260}">
      <dgm:prSet/>
      <dgm:spPr/>
      <dgm:t>
        <a:bodyPr/>
        <a:lstStyle/>
        <a:p>
          <a:endParaRPr lang="en-US"/>
        </a:p>
      </dgm:t>
    </dgm:pt>
    <dgm:pt modelId="{3B500974-4A72-4E47-982D-B8640FF0096A}">
      <dgm:prSet/>
      <dgm:spPr/>
      <dgm:t>
        <a:bodyPr/>
        <a:lstStyle/>
        <a:p>
          <a:pPr rtl="0"/>
          <a:r>
            <a:rPr lang="en-US"/>
            <a:t>Technology evaluation</a:t>
          </a:r>
        </a:p>
      </dgm:t>
    </dgm:pt>
    <dgm:pt modelId="{2371B0A4-A238-419B-8D71-A4DF119A8BE2}" type="parTrans" cxnId="{653C770D-E02D-4465-A356-3981A8C93B6B}">
      <dgm:prSet/>
      <dgm:spPr/>
      <dgm:t>
        <a:bodyPr/>
        <a:lstStyle/>
        <a:p>
          <a:endParaRPr lang="en-US"/>
        </a:p>
      </dgm:t>
    </dgm:pt>
    <dgm:pt modelId="{A147CFC6-55E2-4D4C-89FB-EAAB02CFA6EC}" type="sibTrans" cxnId="{653C770D-E02D-4465-A356-3981A8C93B6B}">
      <dgm:prSet/>
      <dgm:spPr/>
      <dgm:t>
        <a:bodyPr/>
        <a:lstStyle/>
        <a:p>
          <a:endParaRPr lang="en-US"/>
        </a:p>
      </dgm:t>
    </dgm:pt>
    <dgm:pt modelId="{701A5251-1A29-470C-915A-9410701099ED}">
      <dgm:prSet/>
      <dgm:spPr/>
      <dgm:t>
        <a:bodyPr/>
        <a:lstStyle/>
        <a:p>
          <a:pPr rtl="0"/>
          <a:r>
            <a:rPr lang="en-US"/>
            <a:t>Process improvement</a:t>
          </a:r>
        </a:p>
      </dgm:t>
    </dgm:pt>
    <dgm:pt modelId="{ED611645-FB36-4714-9B86-8A3A45D5C530}" type="parTrans" cxnId="{9C171B99-648F-465B-AC02-E1A32E0721DD}">
      <dgm:prSet/>
      <dgm:spPr/>
      <dgm:t>
        <a:bodyPr/>
        <a:lstStyle/>
        <a:p>
          <a:endParaRPr lang="en-US"/>
        </a:p>
      </dgm:t>
    </dgm:pt>
    <dgm:pt modelId="{A3F4AA08-16A3-4C8F-A366-8285C9C7AADC}" type="sibTrans" cxnId="{9C171B99-648F-465B-AC02-E1A32E0721DD}">
      <dgm:prSet/>
      <dgm:spPr/>
      <dgm:t>
        <a:bodyPr/>
        <a:lstStyle/>
        <a:p>
          <a:endParaRPr lang="en-US"/>
        </a:p>
      </dgm:t>
    </dgm:pt>
    <dgm:pt modelId="{2AAC0F9C-8272-41C9-893F-BE8531C6961A}">
      <dgm:prSet/>
      <dgm:spPr/>
      <dgm:t>
        <a:bodyPr/>
        <a:lstStyle/>
        <a:p>
          <a:pPr rtl="0"/>
          <a:r>
            <a:rPr lang="en-US"/>
            <a:t>Reengineering</a:t>
          </a:r>
        </a:p>
      </dgm:t>
    </dgm:pt>
    <dgm:pt modelId="{148DDB86-1A81-4CD5-9483-44AFB1718886}" type="parTrans" cxnId="{449C99C7-8FA1-43F4-B8A7-F4C406DA2CF3}">
      <dgm:prSet/>
      <dgm:spPr/>
      <dgm:t>
        <a:bodyPr/>
        <a:lstStyle/>
        <a:p>
          <a:endParaRPr lang="en-US"/>
        </a:p>
      </dgm:t>
    </dgm:pt>
    <dgm:pt modelId="{DE0343FD-172C-46D6-B038-8C4C97888E71}" type="sibTrans" cxnId="{449C99C7-8FA1-43F4-B8A7-F4C406DA2CF3}">
      <dgm:prSet/>
      <dgm:spPr/>
      <dgm:t>
        <a:bodyPr/>
        <a:lstStyle/>
        <a:p>
          <a:endParaRPr lang="en-US"/>
        </a:p>
      </dgm:t>
    </dgm:pt>
    <dgm:pt modelId="{844DF949-2E1D-425D-A64F-EE0DF7B23F17}">
      <dgm:prSet/>
      <dgm:spPr/>
      <dgm:t>
        <a:bodyPr/>
        <a:lstStyle/>
        <a:p>
          <a:pPr rtl="0"/>
          <a:r>
            <a:rPr lang="en-US"/>
            <a:t>Planning and control systems</a:t>
          </a:r>
        </a:p>
      </dgm:t>
    </dgm:pt>
    <dgm:pt modelId="{E7DFA22D-34BC-4B20-85BE-3A5EE8399A5C}" type="parTrans" cxnId="{0D74748A-0683-415A-B0D5-0A8F61396F09}">
      <dgm:prSet/>
      <dgm:spPr/>
      <dgm:t>
        <a:bodyPr/>
        <a:lstStyle/>
        <a:p>
          <a:endParaRPr lang="en-US"/>
        </a:p>
      </dgm:t>
    </dgm:pt>
    <dgm:pt modelId="{7710F2D3-CF96-4BFA-9D96-A74A6C2AD3B6}" type="sibTrans" cxnId="{0D74748A-0683-415A-B0D5-0A8F61396F09}">
      <dgm:prSet/>
      <dgm:spPr/>
      <dgm:t>
        <a:bodyPr/>
        <a:lstStyle/>
        <a:p>
          <a:endParaRPr lang="en-US"/>
        </a:p>
      </dgm:t>
    </dgm:pt>
    <dgm:pt modelId="{05562EBF-0DE4-44A6-B9AD-6C5CCB33F563}">
      <dgm:prSet/>
      <dgm:spPr/>
      <dgm:t>
        <a:bodyPr/>
        <a:lstStyle/>
        <a:p>
          <a:pPr rtl="0"/>
          <a:r>
            <a:rPr lang="en-US"/>
            <a:t>Supply chain management</a:t>
          </a:r>
        </a:p>
      </dgm:t>
    </dgm:pt>
    <dgm:pt modelId="{DF3C02C1-0A12-4B97-B45B-F4B3802DEB3E}" type="parTrans" cxnId="{B295E283-BB13-4F08-830D-D2072A8D4865}">
      <dgm:prSet/>
      <dgm:spPr/>
      <dgm:t>
        <a:bodyPr/>
        <a:lstStyle/>
        <a:p>
          <a:endParaRPr lang="en-US"/>
        </a:p>
      </dgm:t>
    </dgm:pt>
    <dgm:pt modelId="{A0DB3261-19FB-4054-B8D9-9249E3B70328}" type="sibTrans" cxnId="{B295E283-BB13-4F08-830D-D2072A8D4865}">
      <dgm:prSet/>
      <dgm:spPr/>
      <dgm:t>
        <a:bodyPr/>
        <a:lstStyle/>
        <a:p>
          <a:endParaRPr lang="en-US"/>
        </a:p>
      </dgm:t>
    </dgm:pt>
    <dgm:pt modelId="{97DEFE0C-78E0-4800-90C3-C2E7C43778E7}">
      <dgm:prSet/>
      <dgm:spPr/>
      <dgm:t>
        <a:bodyPr/>
        <a:lstStyle/>
        <a:p>
          <a:pPr rtl="0"/>
          <a:r>
            <a:rPr lang="en-US"/>
            <a:t>ERP</a:t>
          </a:r>
        </a:p>
      </dgm:t>
    </dgm:pt>
    <dgm:pt modelId="{A3969B4F-489D-426E-8E68-5EF6F11E77C4}" type="parTrans" cxnId="{9F2F6AE7-740C-43D9-BA08-4AA8465DA1BF}">
      <dgm:prSet/>
      <dgm:spPr/>
      <dgm:t>
        <a:bodyPr/>
        <a:lstStyle/>
        <a:p>
          <a:endParaRPr lang="en-US"/>
        </a:p>
      </dgm:t>
    </dgm:pt>
    <dgm:pt modelId="{3C01BE20-6A98-4480-BDC5-872084745E33}" type="sibTrans" cxnId="{9F2F6AE7-740C-43D9-BA08-4AA8465DA1BF}">
      <dgm:prSet/>
      <dgm:spPr/>
      <dgm:t>
        <a:bodyPr/>
        <a:lstStyle/>
        <a:p>
          <a:endParaRPr lang="en-US"/>
        </a:p>
      </dgm:t>
    </dgm:pt>
    <dgm:pt modelId="{2E5ACC9C-42A5-466A-B814-517711485CBA}">
      <dgm:prSet/>
      <dgm:spPr/>
      <dgm:t>
        <a:bodyPr/>
        <a:lstStyle/>
        <a:p>
          <a:pPr rtl="0"/>
          <a:r>
            <a:rPr lang="en-US"/>
            <a:t>MRP</a:t>
          </a:r>
        </a:p>
      </dgm:t>
    </dgm:pt>
    <dgm:pt modelId="{E9BD2F6D-FE40-4790-88EC-CF8CF8987106}" type="parTrans" cxnId="{F15E0A56-4A91-4435-9CC1-E3A1D7F113A6}">
      <dgm:prSet/>
      <dgm:spPr/>
      <dgm:t>
        <a:bodyPr/>
        <a:lstStyle/>
        <a:p>
          <a:endParaRPr lang="en-US"/>
        </a:p>
      </dgm:t>
    </dgm:pt>
    <dgm:pt modelId="{50C0DEE0-B54E-4C5A-A0D9-26FF0B3A3F84}" type="sibTrans" cxnId="{F15E0A56-4A91-4435-9CC1-E3A1D7F113A6}">
      <dgm:prSet/>
      <dgm:spPr/>
      <dgm:t>
        <a:bodyPr/>
        <a:lstStyle/>
        <a:p>
          <a:endParaRPr lang="en-US"/>
        </a:p>
      </dgm:t>
    </dgm:pt>
    <dgm:pt modelId="{96122DB9-EC82-48F8-8E03-5BC6C7BA0D4D}">
      <dgm:prSet/>
      <dgm:spPr/>
      <dgm:t>
        <a:bodyPr/>
        <a:lstStyle/>
        <a:p>
          <a:pPr rtl="0"/>
          <a:r>
            <a:rPr lang="en-US"/>
            <a:t>Shop floor control</a:t>
          </a:r>
        </a:p>
      </dgm:t>
    </dgm:pt>
    <dgm:pt modelId="{8EB84751-B427-424A-B44E-72FAA46AAA81}" type="parTrans" cxnId="{1184652E-78B4-41EC-B638-5F2F9B6F6ABF}">
      <dgm:prSet/>
      <dgm:spPr/>
      <dgm:t>
        <a:bodyPr/>
        <a:lstStyle/>
        <a:p>
          <a:endParaRPr lang="en-US"/>
        </a:p>
      </dgm:t>
    </dgm:pt>
    <dgm:pt modelId="{A58CBB5A-D716-4C43-A0A0-65EB19702653}" type="sibTrans" cxnId="{1184652E-78B4-41EC-B638-5F2F9B6F6ABF}">
      <dgm:prSet/>
      <dgm:spPr/>
      <dgm:t>
        <a:bodyPr/>
        <a:lstStyle/>
        <a:p>
          <a:endParaRPr lang="en-US"/>
        </a:p>
      </dgm:t>
    </dgm:pt>
    <dgm:pt modelId="{0F269602-A54E-4790-8F61-0045AEEDD170}">
      <dgm:prSet/>
      <dgm:spPr/>
      <dgm:t>
        <a:bodyPr/>
        <a:lstStyle/>
        <a:p>
          <a:pPr rtl="0"/>
          <a:r>
            <a:rPr lang="en-US"/>
            <a:t>Warehousing</a:t>
          </a:r>
        </a:p>
      </dgm:t>
    </dgm:pt>
    <dgm:pt modelId="{67209230-A564-4F08-A767-C174D4A052D3}" type="parTrans" cxnId="{5E20F9A1-5F17-4327-8899-F3344EBCDA10}">
      <dgm:prSet/>
      <dgm:spPr/>
      <dgm:t>
        <a:bodyPr/>
        <a:lstStyle/>
        <a:p>
          <a:endParaRPr lang="en-US"/>
        </a:p>
      </dgm:t>
    </dgm:pt>
    <dgm:pt modelId="{FA122594-8DA4-42D7-B9B9-0998156405E5}" type="sibTrans" cxnId="{5E20F9A1-5F17-4327-8899-F3344EBCDA10}">
      <dgm:prSet/>
      <dgm:spPr/>
      <dgm:t>
        <a:bodyPr/>
        <a:lstStyle/>
        <a:p>
          <a:endParaRPr lang="en-US"/>
        </a:p>
      </dgm:t>
    </dgm:pt>
    <dgm:pt modelId="{7F175B23-B8CE-4300-9856-F31AD3FEFA93}">
      <dgm:prSet/>
      <dgm:spPr/>
      <dgm:t>
        <a:bodyPr/>
        <a:lstStyle/>
        <a:p>
          <a:pPr rtl="0"/>
          <a:r>
            <a:rPr lang="en-US"/>
            <a:t>Distribution</a:t>
          </a:r>
        </a:p>
      </dgm:t>
    </dgm:pt>
    <dgm:pt modelId="{693A7D90-4196-4C42-82BD-AB87F0517342}" type="parTrans" cxnId="{832A4AEC-F8B7-4ECD-AAA1-0DFB71366298}">
      <dgm:prSet/>
      <dgm:spPr/>
      <dgm:t>
        <a:bodyPr/>
        <a:lstStyle/>
        <a:p>
          <a:endParaRPr lang="en-US"/>
        </a:p>
      </dgm:t>
    </dgm:pt>
    <dgm:pt modelId="{87D96E5B-745F-49A5-9829-2074CC9D2564}" type="sibTrans" cxnId="{832A4AEC-F8B7-4ECD-AAA1-0DFB71366298}">
      <dgm:prSet/>
      <dgm:spPr/>
      <dgm:t>
        <a:bodyPr/>
        <a:lstStyle/>
        <a:p>
          <a:endParaRPr lang="en-US"/>
        </a:p>
      </dgm:t>
    </dgm:pt>
    <dgm:pt modelId="{7EB3D617-62A0-456B-A41A-6D99C98A807B}" type="pres">
      <dgm:prSet presAssocID="{86F3D82D-F6CC-46E2-8175-8F91B9CC209D}" presName="Name0" presStyleCnt="0">
        <dgm:presLayoutVars>
          <dgm:dir/>
          <dgm:animLvl val="lvl"/>
          <dgm:resizeHandles val="exact"/>
        </dgm:presLayoutVars>
      </dgm:prSet>
      <dgm:spPr/>
    </dgm:pt>
    <dgm:pt modelId="{A4EC44A1-F379-450D-A1AF-AA9E7266F0E3}" type="pres">
      <dgm:prSet presAssocID="{040347F4-471C-4189-98A8-5DC4EA0C8EE8}" presName="linNode" presStyleCnt="0"/>
      <dgm:spPr/>
    </dgm:pt>
    <dgm:pt modelId="{F9406EBF-5AED-4C55-9F87-6DC1CE69F11F}" type="pres">
      <dgm:prSet presAssocID="{040347F4-471C-4189-98A8-5DC4EA0C8EE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458F3E8-A1F4-48C2-BF15-1B846701746A}" type="pres">
      <dgm:prSet presAssocID="{040347F4-471C-4189-98A8-5DC4EA0C8EE8}" presName="descendantText" presStyleLbl="alignAccFollowNode1" presStyleIdx="0" presStyleCnt="2">
        <dgm:presLayoutVars>
          <dgm:bulletEnabled val="1"/>
        </dgm:presLayoutVars>
      </dgm:prSet>
      <dgm:spPr/>
    </dgm:pt>
    <dgm:pt modelId="{36BDD4BA-1281-48F4-8FA1-4E5A7CC11C12}" type="pres">
      <dgm:prSet presAssocID="{4AE01751-CD92-416B-BF7F-477256E37983}" presName="sp" presStyleCnt="0"/>
      <dgm:spPr/>
    </dgm:pt>
    <dgm:pt modelId="{E647C93B-13CF-4AE1-85ED-DB3C369F8658}" type="pres">
      <dgm:prSet presAssocID="{844DF949-2E1D-425D-A64F-EE0DF7B23F17}" presName="linNode" presStyleCnt="0"/>
      <dgm:spPr/>
    </dgm:pt>
    <dgm:pt modelId="{DFD00B35-CF7D-42A4-95B2-36BA4724A6BD}" type="pres">
      <dgm:prSet presAssocID="{844DF949-2E1D-425D-A64F-EE0DF7B23F1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34A28F4-135C-45C3-8430-D602BCF05462}" type="pres">
      <dgm:prSet presAssocID="{844DF949-2E1D-425D-A64F-EE0DF7B23F1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220D4614-30FB-4682-AA9E-51B99653C25B}" type="presOf" srcId="{701A5251-1A29-470C-915A-9410701099ED}" destId="{D458F3E8-A1F4-48C2-BF15-1B846701746A}" srcOrd="0" destOrd="1" presId="urn:microsoft.com/office/officeart/2005/8/layout/vList5"/>
    <dgm:cxn modelId="{969CD540-040E-4D03-AE3C-5693BEB3A720}" type="presOf" srcId="{7F175B23-B8CE-4300-9856-F31AD3FEFA93}" destId="{134A28F4-135C-45C3-8430-D602BCF05462}" srcOrd="0" destOrd="5" presId="urn:microsoft.com/office/officeart/2005/8/layout/vList5"/>
    <dgm:cxn modelId="{0D74748A-0683-415A-B0D5-0A8F61396F09}" srcId="{86F3D82D-F6CC-46E2-8175-8F91B9CC209D}" destId="{844DF949-2E1D-425D-A64F-EE0DF7B23F17}" srcOrd="1" destOrd="0" parTransId="{E7DFA22D-34BC-4B20-85BE-3A5EE8399A5C}" sibTransId="{7710F2D3-CF96-4BFA-9D96-A74A6C2AD3B6}"/>
    <dgm:cxn modelId="{9F2F6AE7-740C-43D9-BA08-4AA8465DA1BF}" srcId="{844DF949-2E1D-425D-A64F-EE0DF7B23F17}" destId="{97DEFE0C-78E0-4800-90C3-C2E7C43778E7}" srcOrd="1" destOrd="0" parTransId="{A3969B4F-489D-426E-8E68-5EF6F11E77C4}" sibTransId="{3C01BE20-6A98-4480-BDC5-872084745E33}"/>
    <dgm:cxn modelId="{B295E283-BB13-4F08-830D-D2072A8D4865}" srcId="{844DF949-2E1D-425D-A64F-EE0DF7B23F17}" destId="{05562EBF-0DE4-44A6-B9AD-6C5CCB33F563}" srcOrd="0" destOrd="0" parTransId="{DF3C02C1-0A12-4B97-B45B-F4B3802DEB3E}" sibTransId="{A0DB3261-19FB-4054-B8D9-9249E3B70328}"/>
    <dgm:cxn modelId="{B234CC2D-D827-4D46-8732-1B42F1CE5DC4}" type="presOf" srcId="{040347F4-471C-4189-98A8-5DC4EA0C8EE8}" destId="{F9406EBF-5AED-4C55-9F87-6DC1CE69F11F}" srcOrd="0" destOrd="0" presId="urn:microsoft.com/office/officeart/2005/8/layout/vList5"/>
    <dgm:cxn modelId="{AE1B9EED-5F1B-4C00-BB27-CDA11D0B6578}" type="presOf" srcId="{2E5ACC9C-42A5-466A-B814-517711485CBA}" destId="{134A28F4-135C-45C3-8430-D602BCF05462}" srcOrd="0" destOrd="2" presId="urn:microsoft.com/office/officeart/2005/8/layout/vList5"/>
    <dgm:cxn modelId="{79C33532-5E31-44AB-BEF7-BEEED67220EE}" type="presOf" srcId="{0F269602-A54E-4790-8F61-0045AEEDD170}" destId="{134A28F4-135C-45C3-8430-D602BCF05462}" srcOrd="0" destOrd="4" presId="urn:microsoft.com/office/officeart/2005/8/layout/vList5"/>
    <dgm:cxn modelId="{FCDA1D8F-D3E3-46B8-994B-8FD9CFC9766B}" type="presOf" srcId="{96122DB9-EC82-48F8-8E03-5BC6C7BA0D4D}" destId="{134A28F4-135C-45C3-8430-D602BCF05462}" srcOrd="0" destOrd="3" presId="urn:microsoft.com/office/officeart/2005/8/layout/vList5"/>
    <dgm:cxn modelId="{449C99C7-8FA1-43F4-B8A7-F4C406DA2CF3}" srcId="{040347F4-471C-4189-98A8-5DC4EA0C8EE8}" destId="{2AAC0F9C-8272-41C9-893F-BE8531C6961A}" srcOrd="2" destOrd="0" parTransId="{148DDB86-1A81-4CD5-9483-44AFB1718886}" sibTransId="{DE0343FD-172C-46D6-B038-8C4C97888E71}"/>
    <dgm:cxn modelId="{9C171B99-648F-465B-AC02-E1A32E0721DD}" srcId="{040347F4-471C-4189-98A8-5DC4EA0C8EE8}" destId="{701A5251-1A29-470C-915A-9410701099ED}" srcOrd="1" destOrd="0" parTransId="{ED611645-FB36-4714-9B86-8A3A45D5C530}" sibTransId="{A3F4AA08-16A3-4C8F-A366-8285C9C7AADC}"/>
    <dgm:cxn modelId="{F15E0A56-4A91-4435-9CC1-E3A1D7F113A6}" srcId="{844DF949-2E1D-425D-A64F-EE0DF7B23F17}" destId="{2E5ACC9C-42A5-466A-B814-517711485CBA}" srcOrd="2" destOrd="0" parTransId="{E9BD2F6D-FE40-4790-88EC-CF8CF8987106}" sibTransId="{50C0DEE0-B54E-4C5A-A0D9-26FF0B3A3F84}"/>
    <dgm:cxn modelId="{1184652E-78B4-41EC-B638-5F2F9B6F6ABF}" srcId="{844DF949-2E1D-425D-A64F-EE0DF7B23F17}" destId="{96122DB9-EC82-48F8-8E03-5BC6C7BA0D4D}" srcOrd="3" destOrd="0" parTransId="{8EB84751-B427-424A-B44E-72FAA46AAA81}" sibTransId="{A58CBB5A-D716-4C43-A0A0-65EB19702653}"/>
    <dgm:cxn modelId="{653C770D-E02D-4465-A356-3981A8C93B6B}" srcId="{040347F4-471C-4189-98A8-5DC4EA0C8EE8}" destId="{3B500974-4A72-4E47-982D-B8640FF0096A}" srcOrd="0" destOrd="0" parTransId="{2371B0A4-A238-419B-8D71-A4DF119A8BE2}" sibTransId="{A147CFC6-55E2-4D4C-89FB-EAAB02CFA6EC}"/>
    <dgm:cxn modelId="{832A4AEC-F8B7-4ECD-AAA1-0DFB71366298}" srcId="{844DF949-2E1D-425D-A64F-EE0DF7B23F17}" destId="{7F175B23-B8CE-4300-9856-F31AD3FEFA93}" srcOrd="5" destOrd="0" parTransId="{693A7D90-4196-4C42-82BD-AB87F0517342}" sibTransId="{87D96E5B-745F-49A5-9829-2074CC9D2564}"/>
    <dgm:cxn modelId="{7A843597-0428-4BEE-8FD8-574634C2F260}" srcId="{86F3D82D-F6CC-46E2-8175-8F91B9CC209D}" destId="{040347F4-471C-4189-98A8-5DC4EA0C8EE8}" srcOrd="0" destOrd="0" parTransId="{786F6FEE-E8BC-4074-BA1F-DB0339FE6982}" sibTransId="{4AE01751-CD92-416B-BF7F-477256E37983}"/>
    <dgm:cxn modelId="{5E20F9A1-5F17-4327-8899-F3344EBCDA10}" srcId="{844DF949-2E1D-425D-A64F-EE0DF7B23F17}" destId="{0F269602-A54E-4790-8F61-0045AEEDD170}" srcOrd="4" destOrd="0" parTransId="{67209230-A564-4F08-A767-C174D4A052D3}" sibTransId="{FA122594-8DA4-42D7-B9B9-0998156405E5}"/>
    <dgm:cxn modelId="{98D6048B-819D-438A-B8BE-013A026D07B7}" type="presOf" srcId="{05562EBF-0DE4-44A6-B9AD-6C5CCB33F563}" destId="{134A28F4-135C-45C3-8430-D602BCF05462}" srcOrd="0" destOrd="0" presId="urn:microsoft.com/office/officeart/2005/8/layout/vList5"/>
    <dgm:cxn modelId="{FD1110FF-013E-4B9E-88BB-DC2DB145B6CA}" type="presOf" srcId="{2AAC0F9C-8272-41C9-893F-BE8531C6961A}" destId="{D458F3E8-A1F4-48C2-BF15-1B846701746A}" srcOrd="0" destOrd="2" presId="urn:microsoft.com/office/officeart/2005/8/layout/vList5"/>
    <dgm:cxn modelId="{1646EE6C-C97B-440B-B31F-83AAE0084CA3}" type="presOf" srcId="{97DEFE0C-78E0-4800-90C3-C2E7C43778E7}" destId="{134A28F4-135C-45C3-8430-D602BCF05462}" srcOrd="0" destOrd="1" presId="urn:microsoft.com/office/officeart/2005/8/layout/vList5"/>
    <dgm:cxn modelId="{9757F664-8060-44CF-AAD4-9DE7850336CB}" type="presOf" srcId="{3B500974-4A72-4E47-982D-B8640FF0096A}" destId="{D458F3E8-A1F4-48C2-BF15-1B846701746A}" srcOrd="0" destOrd="0" presId="urn:microsoft.com/office/officeart/2005/8/layout/vList5"/>
    <dgm:cxn modelId="{E7E11CE2-504C-42D3-9FB7-EAF5FC6F289F}" type="presOf" srcId="{86F3D82D-F6CC-46E2-8175-8F91B9CC209D}" destId="{7EB3D617-62A0-456B-A41A-6D99C98A807B}" srcOrd="0" destOrd="0" presId="urn:microsoft.com/office/officeart/2005/8/layout/vList5"/>
    <dgm:cxn modelId="{9B72FC52-7BD0-4507-8FF0-B776D5870C6A}" type="presOf" srcId="{844DF949-2E1D-425D-A64F-EE0DF7B23F17}" destId="{DFD00B35-CF7D-42A4-95B2-36BA4724A6BD}" srcOrd="0" destOrd="0" presId="urn:microsoft.com/office/officeart/2005/8/layout/vList5"/>
    <dgm:cxn modelId="{BADC5A23-FDC1-457F-984E-CEFA4F68D3D9}" type="presParOf" srcId="{7EB3D617-62A0-456B-A41A-6D99C98A807B}" destId="{A4EC44A1-F379-450D-A1AF-AA9E7266F0E3}" srcOrd="0" destOrd="0" presId="urn:microsoft.com/office/officeart/2005/8/layout/vList5"/>
    <dgm:cxn modelId="{3773B0EE-62D8-4DB3-BD9D-23F3EE328B41}" type="presParOf" srcId="{A4EC44A1-F379-450D-A1AF-AA9E7266F0E3}" destId="{F9406EBF-5AED-4C55-9F87-6DC1CE69F11F}" srcOrd="0" destOrd="0" presId="urn:microsoft.com/office/officeart/2005/8/layout/vList5"/>
    <dgm:cxn modelId="{6FFB4EF2-CCCD-4D4B-89BA-8504075FA53C}" type="presParOf" srcId="{A4EC44A1-F379-450D-A1AF-AA9E7266F0E3}" destId="{D458F3E8-A1F4-48C2-BF15-1B846701746A}" srcOrd="1" destOrd="0" presId="urn:microsoft.com/office/officeart/2005/8/layout/vList5"/>
    <dgm:cxn modelId="{3D032516-A3C1-4B8B-B1E0-0EDEFD99F4B4}" type="presParOf" srcId="{7EB3D617-62A0-456B-A41A-6D99C98A807B}" destId="{36BDD4BA-1281-48F4-8FA1-4E5A7CC11C12}" srcOrd="1" destOrd="0" presId="urn:microsoft.com/office/officeart/2005/8/layout/vList5"/>
    <dgm:cxn modelId="{B8EF7743-5D0A-4B22-8D52-801A8B523BE9}" type="presParOf" srcId="{7EB3D617-62A0-456B-A41A-6D99C98A807B}" destId="{E647C93B-13CF-4AE1-85ED-DB3C369F8658}" srcOrd="2" destOrd="0" presId="urn:microsoft.com/office/officeart/2005/8/layout/vList5"/>
    <dgm:cxn modelId="{FE150B7C-A31D-4F73-A332-D63A99F81E28}" type="presParOf" srcId="{E647C93B-13CF-4AE1-85ED-DB3C369F8658}" destId="{DFD00B35-CF7D-42A4-95B2-36BA4724A6BD}" srcOrd="0" destOrd="0" presId="urn:microsoft.com/office/officeart/2005/8/layout/vList5"/>
    <dgm:cxn modelId="{F5E3B0BB-0AF7-4F26-A0EC-AEA4DB659B42}" type="presParOf" srcId="{E647C93B-13CF-4AE1-85ED-DB3C369F8658}" destId="{134A28F4-135C-45C3-8430-D602BCF054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90AC26-1D45-48CE-B5D6-15148E35114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21A5780-F78D-48D0-85E1-11FC90F05039}">
      <dgm:prSet/>
      <dgm:spPr/>
      <dgm:t>
        <a:bodyPr/>
        <a:lstStyle/>
        <a:p>
          <a:pPr rtl="0"/>
          <a:r>
            <a:rPr lang="en-US"/>
            <a:t>Financial services</a:t>
          </a:r>
        </a:p>
      </dgm:t>
    </dgm:pt>
    <dgm:pt modelId="{FDA4FBBC-6AFB-4DDF-BF3C-105F04E84C41}" type="parTrans" cxnId="{EDB400FF-894B-42D6-8835-07B43558F382}">
      <dgm:prSet/>
      <dgm:spPr/>
      <dgm:t>
        <a:bodyPr/>
        <a:lstStyle/>
        <a:p>
          <a:endParaRPr lang="en-US"/>
        </a:p>
      </dgm:t>
    </dgm:pt>
    <dgm:pt modelId="{23C31004-1F06-43B3-B1CF-65541CAD830B}" type="sibTrans" cxnId="{EDB400FF-894B-42D6-8835-07B43558F382}">
      <dgm:prSet/>
      <dgm:spPr/>
      <dgm:t>
        <a:bodyPr/>
        <a:lstStyle/>
        <a:p>
          <a:endParaRPr lang="en-US"/>
        </a:p>
      </dgm:t>
    </dgm:pt>
    <dgm:pt modelId="{0199BF70-0314-4704-9391-4A9EB2EF96FC}">
      <dgm:prSet/>
      <dgm:spPr/>
      <dgm:t>
        <a:bodyPr/>
        <a:lstStyle/>
        <a:p>
          <a:pPr rtl="0"/>
          <a:r>
            <a:rPr lang="en-US"/>
            <a:t>Staffing, automation, quality studies</a:t>
          </a:r>
        </a:p>
      </dgm:t>
    </dgm:pt>
    <dgm:pt modelId="{633FF19A-75BC-4864-B6D2-74E805546597}" type="parTrans" cxnId="{7CEE48C6-7B14-432D-8064-B58D3B4059D4}">
      <dgm:prSet/>
      <dgm:spPr/>
      <dgm:t>
        <a:bodyPr/>
        <a:lstStyle/>
        <a:p>
          <a:endParaRPr lang="en-US"/>
        </a:p>
      </dgm:t>
    </dgm:pt>
    <dgm:pt modelId="{A4920672-0D5E-4060-886C-1AA7F172D559}" type="sibTrans" cxnId="{7CEE48C6-7B14-432D-8064-B58D3B4059D4}">
      <dgm:prSet/>
      <dgm:spPr/>
      <dgm:t>
        <a:bodyPr/>
        <a:lstStyle/>
        <a:p>
          <a:endParaRPr lang="en-US"/>
        </a:p>
      </dgm:t>
    </dgm:pt>
    <dgm:pt modelId="{90773364-877A-4E6E-870A-30C53A87BA28}">
      <dgm:prSet/>
      <dgm:spPr/>
      <dgm:t>
        <a:bodyPr/>
        <a:lstStyle/>
        <a:p>
          <a:pPr rtl="0"/>
          <a:r>
            <a:rPr lang="en-US"/>
            <a:t>Health care</a:t>
          </a:r>
        </a:p>
      </dgm:t>
    </dgm:pt>
    <dgm:pt modelId="{CBAD4DAB-7646-4387-8633-6AD0DA2DC4E5}" type="parTrans" cxnId="{BE7E58CD-79D6-4CD7-B2A3-1DAACF8FA93E}">
      <dgm:prSet/>
      <dgm:spPr/>
      <dgm:t>
        <a:bodyPr/>
        <a:lstStyle/>
        <a:p>
          <a:endParaRPr lang="en-US"/>
        </a:p>
      </dgm:t>
    </dgm:pt>
    <dgm:pt modelId="{68590338-B3BB-4C83-8F31-906126C22C4A}" type="sibTrans" cxnId="{BE7E58CD-79D6-4CD7-B2A3-1DAACF8FA93E}">
      <dgm:prSet/>
      <dgm:spPr/>
      <dgm:t>
        <a:bodyPr/>
        <a:lstStyle/>
        <a:p>
          <a:endParaRPr lang="en-US"/>
        </a:p>
      </dgm:t>
    </dgm:pt>
    <dgm:pt modelId="{FDD37571-A36D-44D8-9DA7-042F38DF73C0}">
      <dgm:prSet/>
      <dgm:spPr/>
      <dgm:t>
        <a:bodyPr/>
        <a:lstStyle/>
        <a:p>
          <a:pPr rtl="0"/>
          <a:r>
            <a:rPr lang="en-US"/>
            <a:t>Staffing, billing, office procedures, phone answering, layout</a:t>
          </a:r>
        </a:p>
      </dgm:t>
    </dgm:pt>
    <dgm:pt modelId="{8F598469-75D2-4F67-B5D9-D734F55C6539}" type="parTrans" cxnId="{FE270876-715F-4EF8-9AA1-4116F094E273}">
      <dgm:prSet/>
      <dgm:spPr/>
      <dgm:t>
        <a:bodyPr/>
        <a:lstStyle/>
        <a:p>
          <a:endParaRPr lang="en-US"/>
        </a:p>
      </dgm:t>
    </dgm:pt>
    <dgm:pt modelId="{6986F2A7-661B-43B1-8875-881800CE8970}" type="sibTrans" cxnId="{FE270876-715F-4EF8-9AA1-4116F094E273}">
      <dgm:prSet/>
      <dgm:spPr/>
      <dgm:t>
        <a:bodyPr/>
        <a:lstStyle/>
        <a:p>
          <a:endParaRPr lang="en-US"/>
        </a:p>
      </dgm:t>
    </dgm:pt>
    <dgm:pt modelId="{58071D4B-8C3A-4358-993B-9704354C109F}">
      <dgm:prSet/>
      <dgm:spPr/>
      <dgm:t>
        <a:bodyPr/>
        <a:lstStyle/>
        <a:p>
          <a:pPr rtl="0"/>
          <a:r>
            <a:rPr lang="en-US"/>
            <a:t>Transportation</a:t>
          </a:r>
        </a:p>
      </dgm:t>
    </dgm:pt>
    <dgm:pt modelId="{F2AC3BB7-E620-4720-8A2F-D074D0BEA65B}" type="parTrans" cxnId="{555E97ED-8589-4A61-9CF7-5E2F63F570AD}">
      <dgm:prSet/>
      <dgm:spPr/>
      <dgm:t>
        <a:bodyPr/>
        <a:lstStyle/>
        <a:p>
          <a:endParaRPr lang="en-US"/>
        </a:p>
      </dgm:t>
    </dgm:pt>
    <dgm:pt modelId="{1BC30BCB-694E-416F-8AA1-710770B5C1FA}" type="sibTrans" cxnId="{555E97ED-8589-4A61-9CF7-5E2F63F570AD}">
      <dgm:prSet/>
      <dgm:spPr/>
      <dgm:t>
        <a:bodyPr/>
        <a:lstStyle/>
        <a:p>
          <a:endParaRPr lang="en-US"/>
        </a:p>
      </dgm:t>
    </dgm:pt>
    <dgm:pt modelId="{54344B26-6F57-45E7-AE93-11D2B00AC723}">
      <dgm:prSet/>
      <dgm:spPr/>
      <dgm:t>
        <a:bodyPr/>
        <a:lstStyle/>
        <a:p>
          <a:pPr rtl="0"/>
          <a:r>
            <a:rPr lang="en-US"/>
            <a:t>Route scheduling and shipping logistics for goods haulers</a:t>
          </a:r>
        </a:p>
      </dgm:t>
    </dgm:pt>
    <dgm:pt modelId="{49A4BACB-A5FE-49A2-8184-15B0155D920D}" type="parTrans" cxnId="{45A7190B-86C2-420A-9251-1917D8319807}">
      <dgm:prSet/>
      <dgm:spPr/>
      <dgm:t>
        <a:bodyPr/>
        <a:lstStyle/>
        <a:p>
          <a:endParaRPr lang="en-US"/>
        </a:p>
      </dgm:t>
    </dgm:pt>
    <dgm:pt modelId="{108D9039-865E-4D8D-A1F8-C0EBA599A09D}" type="sibTrans" cxnId="{45A7190B-86C2-420A-9251-1917D8319807}">
      <dgm:prSet/>
      <dgm:spPr/>
      <dgm:t>
        <a:bodyPr/>
        <a:lstStyle/>
        <a:p>
          <a:endParaRPr lang="en-US"/>
        </a:p>
      </dgm:t>
    </dgm:pt>
    <dgm:pt modelId="{7D74A037-712E-49DF-A6B8-2D02ACD0CEA1}">
      <dgm:prSet/>
      <dgm:spPr/>
      <dgm:t>
        <a:bodyPr/>
        <a:lstStyle/>
        <a:p>
          <a:pPr rtl="0"/>
          <a:r>
            <a:rPr lang="en-US"/>
            <a:t>Reservation systems</a:t>
          </a:r>
        </a:p>
      </dgm:t>
    </dgm:pt>
    <dgm:pt modelId="{46EC8927-787C-4FC4-996A-3D3204839089}" type="parTrans" cxnId="{4589D3DE-30AF-470B-AD65-C6BB7D6D58F6}">
      <dgm:prSet/>
      <dgm:spPr/>
      <dgm:t>
        <a:bodyPr/>
        <a:lstStyle/>
        <a:p>
          <a:endParaRPr lang="en-US"/>
        </a:p>
      </dgm:t>
    </dgm:pt>
    <dgm:pt modelId="{BFC434C3-888D-4B3E-96DF-7CB9B825D934}" type="sibTrans" cxnId="{4589D3DE-30AF-470B-AD65-C6BB7D6D58F6}">
      <dgm:prSet/>
      <dgm:spPr/>
      <dgm:t>
        <a:bodyPr/>
        <a:lstStyle/>
        <a:p>
          <a:endParaRPr lang="en-US"/>
        </a:p>
      </dgm:t>
    </dgm:pt>
    <dgm:pt modelId="{EF84B368-F86B-46C4-AADC-E9540575AC1D}">
      <dgm:prSet/>
      <dgm:spPr/>
      <dgm:t>
        <a:bodyPr/>
        <a:lstStyle/>
        <a:p>
          <a:pPr rtl="0"/>
          <a:r>
            <a:rPr lang="en-US"/>
            <a:t>Baggage handling for airlines</a:t>
          </a:r>
        </a:p>
      </dgm:t>
    </dgm:pt>
    <dgm:pt modelId="{27241FBB-F7F5-48E2-9802-FD62FEA1A9AD}" type="parTrans" cxnId="{2EEAA8BE-C1E4-4B42-A111-6858489D64AF}">
      <dgm:prSet/>
      <dgm:spPr/>
      <dgm:t>
        <a:bodyPr/>
        <a:lstStyle/>
        <a:p>
          <a:endParaRPr lang="en-US"/>
        </a:p>
      </dgm:t>
    </dgm:pt>
    <dgm:pt modelId="{1DA29EC2-E913-480E-BE79-C84029C76506}" type="sibTrans" cxnId="{2EEAA8BE-C1E4-4B42-A111-6858489D64AF}">
      <dgm:prSet/>
      <dgm:spPr/>
      <dgm:t>
        <a:bodyPr/>
        <a:lstStyle/>
        <a:p>
          <a:endParaRPr lang="en-US"/>
        </a:p>
      </dgm:t>
    </dgm:pt>
    <dgm:pt modelId="{1BBEC250-FC29-4B63-A916-2F8DFDA0FBCE}">
      <dgm:prSet/>
      <dgm:spPr/>
      <dgm:t>
        <a:bodyPr/>
        <a:lstStyle/>
        <a:p>
          <a:pPr rtl="0"/>
          <a:r>
            <a:rPr lang="en-US"/>
            <a:t>Hospitality</a:t>
          </a:r>
        </a:p>
      </dgm:t>
    </dgm:pt>
    <dgm:pt modelId="{19AD723B-2990-4515-BD28-CF99E009B3CF}" type="parTrans" cxnId="{6C22218C-8EE4-4007-A18E-E39DF2AA8825}">
      <dgm:prSet/>
      <dgm:spPr/>
      <dgm:t>
        <a:bodyPr/>
        <a:lstStyle/>
        <a:p>
          <a:endParaRPr lang="en-US"/>
        </a:p>
      </dgm:t>
    </dgm:pt>
    <dgm:pt modelId="{6E160960-1F35-4D44-9D26-0AC3E5E3797E}" type="sibTrans" cxnId="{6C22218C-8EE4-4007-A18E-E39DF2AA8825}">
      <dgm:prSet/>
      <dgm:spPr/>
      <dgm:t>
        <a:bodyPr/>
        <a:lstStyle/>
        <a:p>
          <a:endParaRPr lang="en-US"/>
        </a:p>
      </dgm:t>
    </dgm:pt>
    <dgm:pt modelId="{468B4D84-5ACB-4E71-A74F-E756498156B1}">
      <dgm:prSet/>
      <dgm:spPr/>
      <dgm:t>
        <a:bodyPr/>
        <a:lstStyle/>
        <a:p>
          <a:pPr rtl="0"/>
          <a:r>
            <a:rPr lang="en-US"/>
            <a:t>Reservations, staffing, cost containment, quality programs</a:t>
          </a:r>
        </a:p>
      </dgm:t>
    </dgm:pt>
    <dgm:pt modelId="{A9590B17-3FA2-4780-840B-49163A04FF5C}" type="parTrans" cxnId="{12A38F0F-615E-40CF-B689-D355028E5263}">
      <dgm:prSet/>
      <dgm:spPr/>
      <dgm:t>
        <a:bodyPr/>
        <a:lstStyle/>
        <a:p>
          <a:endParaRPr lang="en-US"/>
        </a:p>
      </dgm:t>
    </dgm:pt>
    <dgm:pt modelId="{B5732E13-4702-4616-A588-5B4F85522007}" type="sibTrans" cxnId="{12A38F0F-615E-40CF-B689-D355028E5263}">
      <dgm:prSet/>
      <dgm:spPr/>
      <dgm:t>
        <a:bodyPr/>
        <a:lstStyle/>
        <a:p>
          <a:endParaRPr lang="en-US"/>
        </a:p>
      </dgm:t>
    </dgm:pt>
    <dgm:pt modelId="{1E06F089-5046-47FF-BF5A-6B896B1511D0}" type="pres">
      <dgm:prSet presAssocID="{AF90AC26-1D45-48CE-B5D6-15148E35114E}" presName="Name0" presStyleCnt="0">
        <dgm:presLayoutVars>
          <dgm:dir/>
          <dgm:animLvl val="lvl"/>
          <dgm:resizeHandles val="exact"/>
        </dgm:presLayoutVars>
      </dgm:prSet>
      <dgm:spPr/>
    </dgm:pt>
    <dgm:pt modelId="{781C77FD-8433-4BFD-B12D-04714C388E01}" type="pres">
      <dgm:prSet presAssocID="{721A5780-F78D-48D0-85E1-11FC90F05039}" presName="linNode" presStyleCnt="0"/>
      <dgm:spPr/>
    </dgm:pt>
    <dgm:pt modelId="{421E4CF5-F7B5-4574-8B9E-E90A2C7F066E}" type="pres">
      <dgm:prSet presAssocID="{721A5780-F78D-48D0-85E1-11FC90F05039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BBEFC9F-85DC-458D-8BE7-04F34864A3E0}" type="pres">
      <dgm:prSet presAssocID="{721A5780-F78D-48D0-85E1-11FC90F05039}" presName="descendantText" presStyleLbl="alignAccFollowNode1" presStyleIdx="0" presStyleCnt="4">
        <dgm:presLayoutVars>
          <dgm:bulletEnabled val="1"/>
        </dgm:presLayoutVars>
      </dgm:prSet>
      <dgm:spPr/>
    </dgm:pt>
    <dgm:pt modelId="{F5EEB582-758C-49BD-9098-D229C28B2F9A}" type="pres">
      <dgm:prSet presAssocID="{23C31004-1F06-43B3-B1CF-65541CAD830B}" presName="sp" presStyleCnt="0"/>
      <dgm:spPr/>
    </dgm:pt>
    <dgm:pt modelId="{5F07856F-AA37-4C35-95DE-87E064773BF5}" type="pres">
      <dgm:prSet presAssocID="{90773364-877A-4E6E-870A-30C53A87BA28}" presName="linNode" presStyleCnt="0"/>
      <dgm:spPr/>
    </dgm:pt>
    <dgm:pt modelId="{C54E9686-F014-4C87-8858-DE65292F3254}" type="pres">
      <dgm:prSet presAssocID="{90773364-877A-4E6E-870A-30C53A87BA28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4598A39-D885-46B6-A3C6-D257446CA015}" type="pres">
      <dgm:prSet presAssocID="{90773364-877A-4E6E-870A-30C53A87BA28}" presName="descendantText" presStyleLbl="alignAccFollowNode1" presStyleIdx="1" presStyleCnt="4">
        <dgm:presLayoutVars>
          <dgm:bulletEnabled val="1"/>
        </dgm:presLayoutVars>
      </dgm:prSet>
      <dgm:spPr/>
    </dgm:pt>
    <dgm:pt modelId="{1902715D-6D5C-4B06-924B-8E6B4B19FB64}" type="pres">
      <dgm:prSet presAssocID="{68590338-B3BB-4C83-8F31-906126C22C4A}" presName="sp" presStyleCnt="0"/>
      <dgm:spPr/>
    </dgm:pt>
    <dgm:pt modelId="{0ECECC0E-B5A1-4B9D-B9FF-13868A3DA017}" type="pres">
      <dgm:prSet presAssocID="{58071D4B-8C3A-4358-993B-9704354C109F}" presName="linNode" presStyleCnt="0"/>
      <dgm:spPr/>
    </dgm:pt>
    <dgm:pt modelId="{7E1FD645-0141-405E-AE34-E91ACF28EC71}" type="pres">
      <dgm:prSet presAssocID="{58071D4B-8C3A-4358-993B-9704354C109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20DA3B7E-F068-444D-AA61-017CE5F37699}" type="pres">
      <dgm:prSet presAssocID="{58071D4B-8C3A-4358-993B-9704354C109F}" presName="descendantText" presStyleLbl="alignAccFollowNode1" presStyleIdx="2" presStyleCnt="4">
        <dgm:presLayoutVars>
          <dgm:bulletEnabled val="1"/>
        </dgm:presLayoutVars>
      </dgm:prSet>
      <dgm:spPr/>
    </dgm:pt>
    <dgm:pt modelId="{3AF48C52-48B5-4223-925B-73E4B760B2F3}" type="pres">
      <dgm:prSet presAssocID="{1BC30BCB-694E-416F-8AA1-710770B5C1FA}" presName="sp" presStyleCnt="0"/>
      <dgm:spPr/>
    </dgm:pt>
    <dgm:pt modelId="{A011DE1C-7B6A-4DC1-9D9A-2351B7EDC3E9}" type="pres">
      <dgm:prSet presAssocID="{1BBEC250-FC29-4B63-A916-2F8DFDA0FBCE}" presName="linNode" presStyleCnt="0"/>
      <dgm:spPr/>
    </dgm:pt>
    <dgm:pt modelId="{34C88880-B6F1-4251-8B40-974E3263F861}" type="pres">
      <dgm:prSet presAssocID="{1BBEC250-FC29-4B63-A916-2F8DFDA0FBCE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8486378-A92F-4EA1-A6FF-D55A9C1AF0F3}" type="pres">
      <dgm:prSet presAssocID="{1BBEC250-FC29-4B63-A916-2F8DFDA0FBC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E7E58CD-79D6-4CD7-B2A3-1DAACF8FA93E}" srcId="{AF90AC26-1D45-48CE-B5D6-15148E35114E}" destId="{90773364-877A-4E6E-870A-30C53A87BA28}" srcOrd="1" destOrd="0" parTransId="{CBAD4DAB-7646-4387-8633-6AD0DA2DC4E5}" sibTransId="{68590338-B3BB-4C83-8F31-906126C22C4A}"/>
    <dgm:cxn modelId="{3909BDC7-6551-462C-829A-743F04EEE0B2}" type="presOf" srcId="{721A5780-F78D-48D0-85E1-11FC90F05039}" destId="{421E4CF5-F7B5-4574-8B9E-E90A2C7F066E}" srcOrd="0" destOrd="0" presId="urn:microsoft.com/office/officeart/2005/8/layout/vList5"/>
    <dgm:cxn modelId="{A8511B5C-038E-4FE7-84D9-616C12130951}" type="presOf" srcId="{AF90AC26-1D45-48CE-B5D6-15148E35114E}" destId="{1E06F089-5046-47FF-BF5A-6B896B1511D0}" srcOrd="0" destOrd="0" presId="urn:microsoft.com/office/officeart/2005/8/layout/vList5"/>
    <dgm:cxn modelId="{4589D3DE-30AF-470B-AD65-C6BB7D6D58F6}" srcId="{58071D4B-8C3A-4358-993B-9704354C109F}" destId="{7D74A037-712E-49DF-A6B8-2D02ACD0CEA1}" srcOrd="1" destOrd="0" parTransId="{46EC8927-787C-4FC4-996A-3D3204839089}" sibTransId="{BFC434C3-888D-4B3E-96DF-7CB9B825D934}"/>
    <dgm:cxn modelId="{7CEE48C6-7B14-432D-8064-B58D3B4059D4}" srcId="{721A5780-F78D-48D0-85E1-11FC90F05039}" destId="{0199BF70-0314-4704-9391-4A9EB2EF96FC}" srcOrd="0" destOrd="0" parTransId="{633FF19A-75BC-4864-B6D2-74E805546597}" sibTransId="{A4920672-0D5E-4060-886C-1AA7F172D559}"/>
    <dgm:cxn modelId="{C5FFF825-BD98-448E-8718-56AB31C431B4}" type="presOf" srcId="{1BBEC250-FC29-4B63-A916-2F8DFDA0FBCE}" destId="{34C88880-B6F1-4251-8B40-974E3263F861}" srcOrd="0" destOrd="0" presId="urn:microsoft.com/office/officeart/2005/8/layout/vList5"/>
    <dgm:cxn modelId="{555E97ED-8589-4A61-9CF7-5E2F63F570AD}" srcId="{AF90AC26-1D45-48CE-B5D6-15148E35114E}" destId="{58071D4B-8C3A-4358-993B-9704354C109F}" srcOrd="2" destOrd="0" parTransId="{F2AC3BB7-E620-4720-8A2F-D074D0BEA65B}" sibTransId="{1BC30BCB-694E-416F-8AA1-710770B5C1FA}"/>
    <dgm:cxn modelId="{BB478F3A-BA80-44FA-BFA4-7E44B2726E6C}" type="presOf" srcId="{90773364-877A-4E6E-870A-30C53A87BA28}" destId="{C54E9686-F014-4C87-8858-DE65292F3254}" srcOrd="0" destOrd="0" presId="urn:microsoft.com/office/officeart/2005/8/layout/vList5"/>
    <dgm:cxn modelId="{12A38F0F-615E-40CF-B689-D355028E5263}" srcId="{1BBEC250-FC29-4B63-A916-2F8DFDA0FBCE}" destId="{468B4D84-5ACB-4E71-A74F-E756498156B1}" srcOrd="0" destOrd="0" parTransId="{A9590B17-3FA2-4780-840B-49163A04FF5C}" sibTransId="{B5732E13-4702-4616-A588-5B4F85522007}"/>
    <dgm:cxn modelId="{3368AF6B-F311-4950-AD82-B668C7EE4851}" type="presOf" srcId="{FDD37571-A36D-44D8-9DA7-042F38DF73C0}" destId="{64598A39-D885-46B6-A3C6-D257446CA015}" srcOrd="0" destOrd="0" presId="urn:microsoft.com/office/officeart/2005/8/layout/vList5"/>
    <dgm:cxn modelId="{EDB400FF-894B-42D6-8835-07B43558F382}" srcId="{AF90AC26-1D45-48CE-B5D6-15148E35114E}" destId="{721A5780-F78D-48D0-85E1-11FC90F05039}" srcOrd="0" destOrd="0" parTransId="{FDA4FBBC-6AFB-4DDF-BF3C-105F04E84C41}" sibTransId="{23C31004-1F06-43B3-B1CF-65541CAD830B}"/>
    <dgm:cxn modelId="{6A4A6939-FC72-4AAC-B296-BCE54A9AAAE9}" type="presOf" srcId="{7D74A037-712E-49DF-A6B8-2D02ACD0CEA1}" destId="{20DA3B7E-F068-444D-AA61-017CE5F37699}" srcOrd="0" destOrd="1" presId="urn:microsoft.com/office/officeart/2005/8/layout/vList5"/>
    <dgm:cxn modelId="{E9AB7E00-21B7-4DA7-BC73-5E85C931AC48}" type="presOf" srcId="{54344B26-6F57-45E7-AE93-11D2B00AC723}" destId="{20DA3B7E-F068-444D-AA61-017CE5F37699}" srcOrd="0" destOrd="0" presId="urn:microsoft.com/office/officeart/2005/8/layout/vList5"/>
    <dgm:cxn modelId="{FE270876-715F-4EF8-9AA1-4116F094E273}" srcId="{90773364-877A-4E6E-870A-30C53A87BA28}" destId="{FDD37571-A36D-44D8-9DA7-042F38DF73C0}" srcOrd="0" destOrd="0" parTransId="{8F598469-75D2-4F67-B5D9-D734F55C6539}" sibTransId="{6986F2A7-661B-43B1-8875-881800CE8970}"/>
    <dgm:cxn modelId="{4D1FA6FF-6034-499F-BB78-1F5D0965C103}" type="presOf" srcId="{468B4D84-5ACB-4E71-A74F-E756498156B1}" destId="{C8486378-A92F-4EA1-A6FF-D55A9C1AF0F3}" srcOrd="0" destOrd="0" presId="urn:microsoft.com/office/officeart/2005/8/layout/vList5"/>
    <dgm:cxn modelId="{45A7190B-86C2-420A-9251-1917D8319807}" srcId="{58071D4B-8C3A-4358-993B-9704354C109F}" destId="{54344B26-6F57-45E7-AE93-11D2B00AC723}" srcOrd="0" destOrd="0" parTransId="{49A4BACB-A5FE-49A2-8184-15B0155D920D}" sibTransId="{108D9039-865E-4D8D-A1F8-C0EBA599A09D}"/>
    <dgm:cxn modelId="{6C22218C-8EE4-4007-A18E-E39DF2AA8825}" srcId="{AF90AC26-1D45-48CE-B5D6-15148E35114E}" destId="{1BBEC250-FC29-4B63-A916-2F8DFDA0FBCE}" srcOrd="3" destOrd="0" parTransId="{19AD723B-2990-4515-BD28-CF99E009B3CF}" sibTransId="{6E160960-1F35-4D44-9D26-0AC3E5E3797E}"/>
    <dgm:cxn modelId="{2EEAA8BE-C1E4-4B42-A111-6858489D64AF}" srcId="{58071D4B-8C3A-4358-993B-9704354C109F}" destId="{EF84B368-F86B-46C4-AADC-E9540575AC1D}" srcOrd="2" destOrd="0" parTransId="{27241FBB-F7F5-48E2-9802-FD62FEA1A9AD}" sibTransId="{1DA29EC2-E913-480E-BE79-C84029C76506}"/>
    <dgm:cxn modelId="{A259CF0D-5208-4919-AB93-FBA11B7C2FD0}" type="presOf" srcId="{EF84B368-F86B-46C4-AADC-E9540575AC1D}" destId="{20DA3B7E-F068-444D-AA61-017CE5F37699}" srcOrd="0" destOrd="2" presId="urn:microsoft.com/office/officeart/2005/8/layout/vList5"/>
    <dgm:cxn modelId="{BA18E526-CF87-4908-9073-5F24D9752DC1}" type="presOf" srcId="{0199BF70-0314-4704-9391-4A9EB2EF96FC}" destId="{1BBEFC9F-85DC-458D-8BE7-04F34864A3E0}" srcOrd="0" destOrd="0" presId="urn:microsoft.com/office/officeart/2005/8/layout/vList5"/>
    <dgm:cxn modelId="{AC5C24AD-0306-4102-B6E7-5AC2C20F965A}" type="presOf" srcId="{58071D4B-8C3A-4358-993B-9704354C109F}" destId="{7E1FD645-0141-405E-AE34-E91ACF28EC71}" srcOrd="0" destOrd="0" presId="urn:microsoft.com/office/officeart/2005/8/layout/vList5"/>
    <dgm:cxn modelId="{18A69E1D-01EB-4E9C-8998-1EDFFFAC145E}" type="presParOf" srcId="{1E06F089-5046-47FF-BF5A-6B896B1511D0}" destId="{781C77FD-8433-4BFD-B12D-04714C388E01}" srcOrd="0" destOrd="0" presId="urn:microsoft.com/office/officeart/2005/8/layout/vList5"/>
    <dgm:cxn modelId="{0B4A1324-3EBF-45C4-94A5-8DF049EECB92}" type="presParOf" srcId="{781C77FD-8433-4BFD-B12D-04714C388E01}" destId="{421E4CF5-F7B5-4574-8B9E-E90A2C7F066E}" srcOrd="0" destOrd="0" presId="urn:microsoft.com/office/officeart/2005/8/layout/vList5"/>
    <dgm:cxn modelId="{38E337DD-F535-424F-9837-BB34E50AD062}" type="presParOf" srcId="{781C77FD-8433-4BFD-B12D-04714C388E01}" destId="{1BBEFC9F-85DC-458D-8BE7-04F34864A3E0}" srcOrd="1" destOrd="0" presId="urn:microsoft.com/office/officeart/2005/8/layout/vList5"/>
    <dgm:cxn modelId="{EA0FC0A4-AB9A-4401-9024-FDA7AB9D8ACA}" type="presParOf" srcId="{1E06F089-5046-47FF-BF5A-6B896B1511D0}" destId="{F5EEB582-758C-49BD-9098-D229C28B2F9A}" srcOrd="1" destOrd="0" presId="urn:microsoft.com/office/officeart/2005/8/layout/vList5"/>
    <dgm:cxn modelId="{0F3EC2AC-F6DD-4642-A356-C0E35D7D0BA3}" type="presParOf" srcId="{1E06F089-5046-47FF-BF5A-6B896B1511D0}" destId="{5F07856F-AA37-4C35-95DE-87E064773BF5}" srcOrd="2" destOrd="0" presId="urn:microsoft.com/office/officeart/2005/8/layout/vList5"/>
    <dgm:cxn modelId="{DDE9D028-700C-4775-A38B-136E6B5AB0AD}" type="presParOf" srcId="{5F07856F-AA37-4C35-95DE-87E064773BF5}" destId="{C54E9686-F014-4C87-8858-DE65292F3254}" srcOrd="0" destOrd="0" presId="urn:microsoft.com/office/officeart/2005/8/layout/vList5"/>
    <dgm:cxn modelId="{0B80A2F6-DE80-46AB-B835-93361ACCC7F9}" type="presParOf" srcId="{5F07856F-AA37-4C35-95DE-87E064773BF5}" destId="{64598A39-D885-46B6-A3C6-D257446CA015}" srcOrd="1" destOrd="0" presId="urn:microsoft.com/office/officeart/2005/8/layout/vList5"/>
    <dgm:cxn modelId="{D59FB428-A73C-4263-B3BE-0F474FE9ACC5}" type="presParOf" srcId="{1E06F089-5046-47FF-BF5A-6B896B1511D0}" destId="{1902715D-6D5C-4B06-924B-8E6B4B19FB64}" srcOrd="3" destOrd="0" presId="urn:microsoft.com/office/officeart/2005/8/layout/vList5"/>
    <dgm:cxn modelId="{88F494FB-00FD-4C84-9540-527A80F3B097}" type="presParOf" srcId="{1E06F089-5046-47FF-BF5A-6B896B1511D0}" destId="{0ECECC0E-B5A1-4B9D-B9FF-13868A3DA017}" srcOrd="4" destOrd="0" presId="urn:microsoft.com/office/officeart/2005/8/layout/vList5"/>
    <dgm:cxn modelId="{DFBB37F8-EE2C-426B-A428-F5B1F23211D8}" type="presParOf" srcId="{0ECECC0E-B5A1-4B9D-B9FF-13868A3DA017}" destId="{7E1FD645-0141-405E-AE34-E91ACF28EC71}" srcOrd="0" destOrd="0" presId="urn:microsoft.com/office/officeart/2005/8/layout/vList5"/>
    <dgm:cxn modelId="{23CCE7B5-4D59-4AB4-AAF0-FA389D795945}" type="presParOf" srcId="{0ECECC0E-B5A1-4B9D-B9FF-13868A3DA017}" destId="{20DA3B7E-F068-444D-AA61-017CE5F37699}" srcOrd="1" destOrd="0" presId="urn:microsoft.com/office/officeart/2005/8/layout/vList5"/>
    <dgm:cxn modelId="{F0993DBD-BDBA-4A0F-8A12-63648847CA0F}" type="presParOf" srcId="{1E06F089-5046-47FF-BF5A-6B896B1511D0}" destId="{3AF48C52-48B5-4223-925B-73E4B760B2F3}" srcOrd="5" destOrd="0" presId="urn:microsoft.com/office/officeart/2005/8/layout/vList5"/>
    <dgm:cxn modelId="{62F2E895-47BB-4C8F-BF22-6744093CBDF7}" type="presParOf" srcId="{1E06F089-5046-47FF-BF5A-6B896B1511D0}" destId="{A011DE1C-7B6A-4DC1-9D9A-2351B7EDC3E9}" srcOrd="6" destOrd="0" presId="urn:microsoft.com/office/officeart/2005/8/layout/vList5"/>
    <dgm:cxn modelId="{8873B763-6883-4A24-BFC4-50DF5E06B0A5}" type="presParOf" srcId="{A011DE1C-7B6A-4DC1-9D9A-2351B7EDC3E9}" destId="{34C88880-B6F1-4251-8B40-974E3263F861}" srcOrd="0" destOrd="0" presId="urn:microsoft.com/office/officeart/2005/8/layout/vList5"/>
    <dgm:cxn modelId="{9A9F2037-01D7-43DE-A2B7-B13BF99FBB60}" type="presParOf" srcId="{A011DE1C-7B6A-4DC1-9D9A-2351B7EDC3E9}" destId="{C8486378-A92F-4EA1-A6FF-D55A9C1AF0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4CE092-16E7-4829-93FF-88BDA6A000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5D6AC9-D25B-4CAF-A594-A91589B50C76}">
      <dgm:prSet/>
      <dgm:spPr/>
      <dgm:t>
        <a:bodyPr/>
        <a:lstStyle/>
        <a:p>
          <a:pPr rtl="0"/>
          <a:r>
            <a:rPr lang="en-US"/>
            <a:t>Plant tours/audits</a:t>
          </a:r>
        </a:p>
      </dgm:t>
    </dgm:pt>
    <dgm:pt modelId="{3B335E32-481C-4F39-B2BF-4844D58CF57C}" type="parTrans" cxnId="{EF5CEDCC-629A-46E8-A849-F4B3357E3C0C}">
      <dgm:prSet/>
      <dgm:spPr/>
      <dgm:t>
        <a:bodyPr/>
        <a:lstStyle/>
        <a:p>
          <a:endParaRPr lang="en-US"/>
        </a:p>
      </dgm:t>
    </dgm:pt>
    <dgm:pt modelId="{87F6E5B8-6B50-4B82-A8FB-CF4FDBDEB58F}" type="sibTrans" cxnId="{EF5CEDCC-629A-46E8-A849-F4B3357E3C0C}">
      <dgm:prSet/>
      <dgm:spPr/>
      <dgm:t>
        <a:bodyPr/>
        <a:lstStyle/>
        <a:p>
          <a:endParaRPr lang="en-US"/>
        </a:p>
      </dgm:t>
    </dgm:pt>
    <dgm:pt modelId="{8273AAE9-5DCF-408B-B8E5-F081DE815CDA}">
      <dgm:prSet/>
      <dgm:spPr/>
      <dgm:t>
        <a:bodyPr/>
        <a:lstStyle/>
        <a:p>
          <a:pPr rtl="0"/>
          <a:r>
            <a:rPr lang="en-US"/>
            <a:t>Full manufacturing audits are a major undertaking</a:t>
          </a:r>
        </a:p>
      </dgm:t>
    </dgm:pt>
    <dgm:pt modelId="{AF69B269-C442-4D08-8647-559A0689AC99}" type="parTrans" cxnId="{E2D6F544-1ECD-4B8C-8DAE-25DC964574E9}">
      <dgm:prSet/>
      <dgm:spPr/>
      <dgm:t>
        <a:bodyPr/>
        <a:lstStyle/>
        <a:p>
          <a:endParaRPr lang="en-US"/>
        </a:p>
      </dgm:t>
    </dgm:pt>
    <dgm:pt modelId="{639C6162-F889-4EBF-A112-FAB3466C23FA}" type="sibTrans" cxnId="{E2D6F544-1ECD-4B8C-8DAE-25DC964574E9}">
      <dgm:prSet/>
      <dgm:spPr/>
      <dgm:t>
        <a:bodyPr/>
        <a:lstStyle/>
        <a:p>
          <a:endParaRPr lang="en-US"/>
        </a:p>
      </dgm:t>
    </dgm:pt>
    <dgm:pt modelId="{CD039479-8B65-43EB-8D1D-F68ED76A342C}">
      <dgm:prSet/>
      <dgm:spPr/>
      <dgm:t>
        <a:bodyPr/>
        <a:lstStyle/>
        <a:p>
          <a:pPr rtl="0"/>
          <a:r>
            <a:rPr lang="en-US"/>
            <a:t>Plant tours are usually much less detailed</a:t>
          </a:r>
        </a:p>
      </dgm:t>
    </dgm:pt>
    <dgm:pt modelId="{E9467926-7846-4BBA-9600-D7539A415D64}" type="parTrans" cxnId="{B13C1BAE-F34F-41AF-A93C-4CE910CBCAEA}">
      <dgm:prSet/>
      <dgm:spPr/>
      <dgm:t>
        <a:bodyPr/>
        <a:lstStyle/>
        <a:p>
          <a:endParaRPr lang="en-US"/>
        </a:p>
      </dgm:t>
    </dgm:pt>
    <dgm:pt modelId="{03AE51C8-487E-46A7-9D84-9264AC693ECA}" type="sibTrans" cxnId="{B13C1BAE-F34F-41AF-A93C-4CE910CBCAEA}">
      <dgm:prSet/>
      <dgm:spPr/>
      <dgm:t>
        <a:bodyPr/>
        <a:lstStyle/>
        <a:p>
          <a:endParaRPr lang="en-US"/>
        </a:p>
      </dgm:t>
    </dgm:pt>
    <dgm:pt modelId="{F9D9E86E-C32E-4C09-BEAD-79A9409276F4}">
      <dgm:prSet/>
      <dgm:spPr/>
      <dgm:t>
        <a:bodyPr/>
        <a:lstStyle/>
        <a:p>
          <a:pPr rtl="0"/>
          <a:r>
            <a:rPr lang="en-US"/>
            <a:t>Purpose is to get a general understanding</a:t>
          </a:r>
        </a:p>
      </dgm:t>
    </dgm:pt>
    <dgm:pt modelId="{DB8E9DB6-85F6-4C72-9C99-449694810C1E}" type="parTrans" cxnId="{17E42925-1466-4B40-9421-6C4FF9909C4E}">
      <dgm:prSet/>
      <dgm:spPr/>
      <dgm:t>
        <a:bodyPr/>
        <a:lstStyle/>
        <a:p>
          <a:endParaRPr lang="en-US"/>
        </a:p>
      </dgm:t>
    </dgm:pt>
    <dgm:pt modelId="{6278928F-7997-4138-A03A-D4629D9D55E3}" type="sibTrans" cxnId="{17E42925-1466-4B40-9421-6C4FF9909C4E}">
      <dgm:prSet/>
      <dgm:spPr/>
      <dgm:t>
        <a:bodyPr/>
        <a:lstStyle/>
        <a:p>
          <a:endParaRPr lang="en-US"/>
        </a:p>
      </dgm:t>
    </dgm:pt>
    <dgm:pt modelId="{77AA908B-F522-476F-8239-808EB805630A}">
      <dgm:prSet/>
      <dgm:spPr/>
      <dgm:t>
        <a:bodyPr/>
        <a:lstStyle/>
        <a:p>
          <a:pPr rtl="0"/>
          <a:r>
            <a:rPr lang="en-US"/>
            <a:t>Work sampling</a:t>
          </a:r>
        </a:p>
      </dgm:t>
    </dgm:pt>
    <dgm:pt modelId="{1AFEA8F9-FD40-4276-B92E-81B9C1E6F2CB}" type="parTrans" cxnId="{69B10067-4D57-4464-A641-9203B1970AE8}">
      <dgm:prSet/>
      <dgm:spPr/>
      <dgm:t>
        <a:bodyPr/>
        <a:lstStyle/>
        <a:p>
          <a:endParaRPr lang="en-US"/>
        </a:p>
      </dgm:t>
    </dgm:pt>
    <dgm:pt modelId="{5781C80E-13B8-4944-AA0E-8E5DA2E2507A}" type="sibTrans" cxnId="{69B10067-4D57-4464-A641-9203B1970AE8}">
      <dgm:prSet/>
      <dgm:spPr/>
      <dgm:t>
        <a:bodyPr/>
        <a:lstStyle/>
        <a:p>
          <a:endParaRPr lang="en-US"/>
        </a:p>
      </dgm:t>
    </dgm:pt>
    <dgm:pt modelId="{78C48191-8EA1-4B8B-B684-94522C0F6C24}">
      <dgm:prSet/>
      <dgm:spPr/>
      <dgm:t>
        <a:bodyPr/>
        <a:lstStyle/>
        <a:p>
          <a:pPr rtl="0"/>
          <a:r>
            <a:rPr lang="en-US"/>
            <a:t>Random sampling observations of work activities</a:t>
          </a:r>
        </a:p>
      </dgm:t>
    </dgm:pt>
    <dgm:pt modelId="{C66B372F-6487-4CD5-914D-31643CE311BB}" type="parTrans" cxnId="{1D837507-1078-4BAE-B1FB-22DFE1956F7D}">
      <dgm:prSet/>
      <dgm:spPr/>
      <dgm:t>
        <a:bodyPr/>
        <a:lstStyle/>
        <a:p>
          <a:endParaRPr lang="en-US"/>
        </a:p>
      </dgm:t>
    </dgm:pt>
    <dgm:pt modelId="{CD6CD804-3CB2-42F8-B7FD-21ABB64A87ED}" type="sibTrans" cxnId="{1D837507-1078-4BAE-B1FB-22DFE1956F7D}">
      <dgm:prSet/>
      <dgm:spPr/>
      <dgm:t>
        <a:bodyPr/>
        <a:lstStyle/>
        <a:p>
          <a:endParaRPr lang="en-US"/>
        </a:p>
      </dgm:t>
    </dgm:pt>
    <dgm:pt modelId="{6E28B945-8854-483C-B3E1-E777885D9016}">
      <dgm:prSet/>
      <dgm:spPr/>
      <dgm:t>
        <a:bodyPr/>
        <a:lstStyle/>
        <a:p>
          <a:pPr rtl="0"/>
          <a:r>
            <a:rPr lang="en-US"/>
            <a:t>Designed to give a statistically valid picture of how time is spent by a worker or the utilization of equipment</a:t>
          </a:r>
        </a:p>
      </dgm:t>
    </dgm:pt>
    <dgm:pt modelId="{796D0AA8-4EBD-4318-ABE5-89B0DF98514F}" type="parTrans" cxnId="{CFA23DC8-6548-4123-95FD-BB3BF6CCB55E}">
      <dgm:prSet/>
      <dgm:spPr/>
      <dgm:t>
        <a:bodyPr/>
        <a:lstStyle/>
        <a:p>
          <a:endParaRPr lang="en-US"/>
        </a:p>
      </dgm:t>
    </dgm:pt>
    <dgm:pt modelId="{08133CF8-1558-4EF1-BEB1-B24B57E64F94}" type="sibTrans" cxnId="{CFA23DC8-6548-4123-95FD-BB3BF6CCB55E}">
      <dgm:prSet/>
      <dgm:spPr/>
      <dgm:t>
        <a:bodyPr/>
        <a:lstStyle/>
        <a:p>
          <a:endParaRPr lang="en-US"/>
        </a:p>
      </dgm:t>
    </dgm:pt>
    <dgm:pt modelId="{365007FC-1DF3-4DA6-8E5F-004952D9693C}">
      <dgm:prSet/>
      <dgm:spPr/>
      <dgm:t>
        <a:bodyPr/>
        <a:lstStyle/>
        <a:p>
          <a:pPr rtl="0"/>
          <a:r>
            <a:rPr lang="en-US"/>
            <a:t>Flowcharts</a:t>
          </a:r>
        </a:p>
      </dgm:t>
    </dgm:pt>
    <dgm:pt modelId="{B4D7784B-844E-43D6-9FBB-DF277DA97C9D}" type="parTrans" cxnId="{52E6C339-9E6B-401B-8033-CB3AF2ED1138}">
      <dgm:prSet/>
      <dgm:spPr/>
      <dgm:t>
        <a:bodyPr/>
        <a:lstStyle/>
        <a:p>
          <a:endParaRPr lang="en-US"/>
        </a:p>
      </dgm:t>
    </dgm:pt>
    <dgm:pt modelId="{6BBDF2A9-9677-4708-B51F-3B1C73EA2830}" type="sibTrans" cxnId="{52E6C339-9E6B-401B-8033-CB3AF2ED1138}">
      <dgm:prSet/>
      <dgm:spPr/>
      <dgm:t>
        <a:bodyPr/>
        <a:lstStyle/>
        <a:p>
          <a:endParaRPr lang="en-US"/>
        </a:p>
      </dgm:t>
    </dgm:pt>
    <dgm:pt modelId="{D3033E0A-8400-450D-A91B-F7F5BEBA89DD}">
      <dgm:prSet/>
      <dgm:spPr/>
      <dgm:t>
        <a:bodyPr/>
        <a:lstStyle/>
        <a:p>
          <a:pPr rtl="0"/>
          <a:r>
            <a:rPr lang="en-US"/>
            <a:t>Help define a process</a:t>
          </a:r>
        </a:p>
      </dgm:t>
    </dgm:pt>
    <dgm:pt modelId="{E875EA2B-BBC3-4329-A309-B1F10F763094}" type="parTrans" cxnId="{C09ADD2A-8CA6-43F8-9812-902B2A996162}">
      <dgm:prSet/>
      <dgm:spPr/>
      <dgm:t>
        <a:bodyPr/>
        <a:lstStyle/>
        <a:p>
          <a:endParaRPr lang="en-US"/>
        </a:p>
      </dgm:t>
    </dgm:pt>
    <dgm:pt modelId="{5319C635-173A-46F4-ACCB-A17BDE9C7161}" type="sibTrans" cxnId="{C09ADD2A-8CA6-43F8-9812-902B2A996162}">
      <dgm:prSet/>
      <dgm:spPr/>
      <dgm:t>
        <a:bodyPr/>
        <a:lstStyle/>
        <a:p>
          <a:endParaRPr lang="en-US"/>
        </a:p>
      </dgm:t>
    </dgm:pt>
    <dgm:pt modelId="{12721346-5118-4F48-82AE-E5B138611760}">
      <dgm:prSet/>
      <dgm:spPr/>
      <dgm:t>
        <a:bodyPr/>
        <a:lstStyle/>
        <a:p>
          <a:pPr rtl="0"/>
          <a:r>
            <a:rPr lang="en-US"/>
            <a:t>In services, are called a flowchart</a:t>
          </a:r>
        </a:p>
      </dgm:t>
    </dgm:pt>
    <dgm:pt modelId="{A9BEF47E-7717-4A9A-96C9-2996087EF29A}" type="parTrans" cxnId="{775D4870-80EA-4118-A8F6-7AA028F328BF}">
      <dgm:prSet/>
      <dgm:spPr/>
      <dgm:t>
        <a:bodyPr/>
        <a:lstStyle/>
        <a:p>
          <a:endParaRPr lang="en-US"/>
        </a:p>
      </dgm:t>
    </dgm:pt>
    <dgm:pt modelId="{BEB74FF5-6837-4663-B564-E3262C72CBCE}" type="sibTrans" cxnId="{775D4870-80EA-4118-A8F6-7AA028F328BF}">
      <dgm:prSet/>
      <dgm:spPr/>
      <dgm:t>
        <a:bodyPr/>
        <a:lstStyle/>
        <a:p>
          <a:endParaRPr lang="en-US"/>
        </a:p>
      </dgm:t>
    </dgm:pt>
    <dgm:pt modelId="{95F036E6-C109-403B-A399-23B074D178C5}">
      <dgm:prSet/>
      <dgm:spPr/>
      <dgm:t>
        <a:bodyPr/>
        <a:lstStyle/>
        <a:p>
          <a:pPr rtl="0"/>
          <a:r>
            <a:rPr lang="en-US"/>
            <a:t>Organizational charts</a:t>
          </a:r>
        </a:p>
      </dgm:t>
    </dgm:pt>
    <dgm:pt modelId="{2AF34BB5-186A-4B9A-93A1-930E1A8C31BF}" type="parTrans" cxnId="{F4C1F193-0840-430B-A321-649535057295}">
      <dgm:prSet/>
      <dgm:spPr/>
      <dgm:t>
        <a:bodyPr/>
        <a:lstStyle/>
        <a:p>
          <a:endParaRPr lang="en-US"/>
        </a:p>
      </dgm:t>
    </dgm:pt>
    <dgm:pt modelId="{6E73A9FC-6327-490E-9A58-AE5D838B8BAB}" type="sibTrans" cxnId="{F4C1F193-0840-430B-A321-649535057295}">
      <dgm:prSet/>
      <dgm:spPr/>
      <dgm:t>
        <a:bodyPr/>
        <a:lstStyle/>
        <a:p>
          <a:endParaRPr lang="en-US"/>
        </a:p>
      </dgm:t>
    </dgm:pt>
    <dgm:pt modelId="{27242F91-2840-4673-B9E9-530EE538DC8F}">
      <dgm:prSet/>
      <dgm:spPr/>
      <dgm:t>
        <a:bodyPr/>
        <a:lstStyle/>
        <a:p>
          <a:pPr rtl="0"/>
          <a:r>
            <a:rPr lang="en-US"/>
            <a:t>Shows who reports to whom</a:t>
          </a:r>
        </a:p>
      </dgm:t>
    </dgm:pt>
    <dgm:pt modelId="{2808D8E6-6F77-4516-A704-CC8062C083E8}" type="parTrans" cxnId="{A41851A3-A8C7-43CA-80DD-2EE21DE75B53}">
      <dgm:prSet/>
      <dgm:spPr/>
      <dgm:t>
        <a:bodyPr/>
        <a:lstStyle/>
        <a:p>
          <a:endParaRPr lang="en-US"/>
        </a:p>
      </dgm:t>
    </dgm:pt>
    <dgm:pt modelId="{C88184FA-E362-45D7-8358-8C93F531F656}" type="sibTrans" cxnId="{A41851A3-A8C7-43CA-80DD-2EE21DE75B53}">
      <dgm:prSet/>
      <dgm:spPr/>
      <dgm:t>
        <a:bodyPr/>
        <a:lstStyle/>
        <a:p>
          <a:endParaRPr lang="en-US"/>
        </a:p>
      </dgm:t>
    </dgm:pt>
    <dgm:pt modelId="{642885D5-3146-4CDC-B2FA-812145E6660A}" type="pres">
      <dgm:prSet presAssocID="{8C4CE092-16E7-4829-93FF-88BDA6A0007B}" presName="Name0" presStyleCnt="0">
        <dgm:presLayoutVars>
          <dgm:dir/>
          <dgm:animLvl val="lvl"/>
          <dgm:resizeHandles val="exact"/>
        </dgm:presLayoutVars>
      </dgm:prSet>
      <dgm:spPr/>
    </dgm:pt>
    <dgm:pt modelId="{2640D3B2-31EF-4FB2-B7D0-EAC17F4734EB}" type="pres">
      <dgm:prSet presAssocID="{455D6AC9-D25B-4CAF-A594-A91589B50C76}" presName="linNode" presStyleCnt="0"/>
      <dgm:spPr/>
    </dgm:pt>
    <dgm:pt modelId="{2CD01683-0505-4D90-BE5C-3F0A9793F5B4}" type="pres">
      <dgm:prSet presAssocID="{455D6AC9-D25B-4CAF-A594-A91589B50C7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91D6641-2B9D-40C6-864E-ADAD699073CD}" type="pres">
      <dgm:prSet presAssocID="{455D6AC9-D25B-4CAF-A594-A91589B50C76}" presName="descendantText" presStyleLbl="alignAccFollowNode1" presStyleIdx="0" presStyleCnt="4">
        <dgm:presLayoutVars>
          <dgm:bulletEnabled val="1"/>
        </dgm:presLayoutVars>
      </dgm:prSet>
      <dgm:spPr/>
    </dgm:pt>
    <dgm:pt modelId="{011EFAB8-0C67-435B-BD2E-B2CCDB04AD18}" type="pres">
      <dgm:prSet presAssocID="{87F6E5B8-6B50-4B82-A8FB-CF4FDBDEB58F}" presName="sp" presStyleCnt="0"/>
      <dgm:spPr/>
    </dgm:pt>
    <dgm:pt modelId="{DBD4ACEF-F1D9-4B48-8C19-E97C369A779F}" type="pres">
      <dgm:prSet presAssocID="{77AA908B-F522-476F-8239-808EB805630A}" presName="linNode" presStyleCnt="0"/>
      <dgm:spPr/>
    </dgm:pt>
    <dgm:pt modelId="{0073206A-AABB-4E2D-B57A-6823E63ABCF5}" type="pres">
      <dgm:prSet presAssocID="{77AA908B-F522-476F-8239-808EB805630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3A45BAB-F8C3-45DF-A13E-FC3D773EDE31}" type="pres">
      <dgm:prSet presAssocID="{77AA908B-F522-476F-8239-808EB805630A}" presName="descendantText" presStyleLbl="alignAccFollowNode1" presStyleIdx="1" presStyleCnt="4">
        <dgm:presLayoutVars>
          <dgm:bulletEnabled val="1"/>
        </dgm:presLayoutVars>
      </dgm:prSet>
      <dgm:spPr/>
    </dgm:pt>
    <dgm:pt modelId="{59FDE274-F396-495F-8700-56F4DE61053A}" type="pres">
      <dgm:prSet presAssocID="{5781C80E-13B8-4944-AA0E-8E5DA2E2507A}" presName="sp" presStyleCnt="0"/>
      <dgm:spPr/>
    </dgm:pt>
    <dgm:pt modelId="{2672728E-1686-407C-A29D-2DB877B0DD1D}" type="pres">
      <dgm:prSet presAssocID="{365007FC-1DF3-4DA6-8E5F-004952D9693C}" presName="linNode" presStyleCnt="0"/>
      <dgm:spPr/>
    </dgm:pt>
    <dgm:pt modelId="{94487427-28B0-4848-B645-DDE3144E0727}" type="pres">
      <dgm:prSet presAssocID="{365007FC-1DF3-4DA6-8E5F-004952D9693C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A71EE9A-E871-4629-8792-72A82B381369}" type="pres">
      <dgm:prSet presAssocID="{365007FC-1DF3-4DA6-8E5F-004952D9693C}" presName="descendantText" presStyleLbl="alignAccFollowNode1" presStyleIdx="2" presStyleCnt="4">
        <dgm:presLayoutVars>
          <dgm:bulletEnabled val="1"/>
        </dgm:presLayoutVars>
      </dgm:prSet>
      <dgm:spPr/>
    </dgm:pt>
    <dgm:pt modelId="{0E0DDDCF-FB11-4311-9828-C1E0442A8221}" type="pres">
      <dgm:prSet presAssocID="{6BBDF2A9-9677-4708-B51F-3B1C73EA2830}" presName="sp" presStyleCnt="0"/>
      <dgm:spPr/>
    </dgm:pt>
    <dgm:pt modelId="{A76C9ED2-B591-49FC-8B74-AC5D5013E38A}" type="pres">
      <dgm:prSet presAssocID="{95F036E6-C109-403B-A399-23B074D178C5}" presName="linNode" presStyleCnt="0"/>
      <dgm:spPr/>
    </dgm:pt>
    <dgm:pt modelId="{8F0E0D76-5C64-4465-BC41-7FCAB5F5CDB0}" type="pres">
      <dgm:prSet presAssocID="{95F036E6-C109-403B-A399-23B074D178C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BC96B3-3BEE-4F4E-8BE1-5B00C9E87EF2}" type="pres">
      <dgm:prSet presAssocID="{95F036E6-C109-403B-A399-23B074D178C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42A87B66-7BD0-4395-861A-DFFDC5FC07FD}" type="presOf" srcId="{455D6AC9-D25B-4CAF-A594-A91589B50C76}" destId="{2CD01683-0505-4D90-BE5C-3F0A9793F5B4}" srcOrd="0" destOrd="0" presId="urn:microsoft.com/office/officeart/2005/8/layout/vList5"/>
    <dgm:cxn modelId="{E2D6F544-1ECD-4B8C-8DAE-25DC964574E9}" srcId="{455D6AC9-D25B-4CAF-A594-A91589B50C76}" destId="{8273AAE9-5DCF-408B-B8E5-F081DE815CDA}" srcOrd="0" destOrd="0" parTransId="{AF69B269-C442-4D08-8647-559A0689AC99}" sibTransId="{639C6162-F889-4EBF-A112-FAB3466C23FA}"/>
    <dgm:cxn modelId="{F2B58870-5FF4-4E13-A5BD-F7ABE0E2A4F5}" type="presOf" srcId="{27242F91-2840-4673-B9E9-530EE538DC8F}" destId="{CEBC96B3-3BEE-4F4E-8BE1-5B00C9E87EF2}" srcOrd="0" destOrd="0" presId="urn:microsoft.com/office/officeart/2005/8/layout/vList5"/>
    <dgm:cxn modelId="{C351119F-55FB-465D-BD05-E31A37F890A6}" type="presOf" srcId="{365007FC-1DF3-4DA6-8E5F-004952D9693C}" destId="{94487427-28B0-4848-B645-DDE3144E0727}" srcOrd="0" destOrd="0" presId="urn:microsoft.com/office/officeart/2005/8/layout/vList5"/>
    <dgm:cxn modelId="{C09ADD2A-8CA6-43F8-9812-902B2A996162}" srcId="{365007FC-1DF3-4DA6-8E5F-004952D9693C}" destId="{D3033E0A-8400-450D-A91B-F7F5BEBA89DD}" srcOrd="0" destOrd="0" parTransId="{E875EA2B-BBC3-4329-A309-B1F10F763094}" sibTransId="{5319C635-173A-46F4-ACCB-A17BDE9C7161}"/>
    <dgm:cxn modelId="{69B10067-4D57-4464-A641-9203B1970AE8}" srcId="{8C4CE092-16E7-4829-93FF-88BDA6A0007B}" destId="{77AA908B-F522-476F-8239-808EB805630A}" srcOrd="1" destOrd="0" parTransId="{1AFEA8F9-FD40-4276-B92E-81B9C1E6F2CB}" sibTransId="{5781C80E-13B8-4944-AA0E-8E5DA2E2507A}"/>
    <dgm:cxn modelId="{9748DBA9-004D-450E-A393-C945EA6A8243}" type="presOf" srcId="{12721346-5118-4F48-82AE-E5B138611760}" destId="{CA71EE9A-E871-4629-8792-72A82B381369}" srcOrd="0" destOrd="1" presId="urn:microsoft.com/office/officeart/2005/8/layout/vList5"/>
    <dgm:cxn modelId="{CFA23DC8-6548-4123-95FD-BB3BF6CCB55E}" srcId="{77AA908B-F522-476F-8239-808EB805630A}" destId="{6E28B945-8854-483C-B3E1-E777885D9016}" srcOrd="1" destOrd="0" parTransId="{796D0AA8-4EBD-4318-ABE5-89B0DF98514F}" sibTransId="{08133CF8-1558-4EF1-BEB1-B24B57E64F94}"/>
    <dgm:cxn modelId="{52E6C339-9E6B-401B-8033-CB3AF2ED1138}" srcId="{8C4CE092-16E7-4829-93FF-88BDA6A0007B}" destId="{365007FC-1DF3-4DA6-8E5F-004952D9693C}" srcOrd="2" destOrd="0" parTransId="{B4D7784B-844E-43D6-9FBB-DF277DA97C9D}" sibTransId="{6BBDF2A9-9677-4708-B51F-3B1C73EA2830}"/>
    <dgm:cxn modelId="{B13C1BAE-F34F-41AF-A93C-4CE910CBCAEA}" srcId="{455D6AC9-D25B-4CAF-A594-A91589B50C76}" destId="{CD039479-8B65-43EB-8D1D-F68ED76A342C}" srcOrd="1" destOrd="0" parTransId="{E9467926-7846-4BBA-9600-D7539A415D64}" sibTransId="{03AE51C8-487E-46A7-9D84-9264AC693ECA}"/>
    <dgm:cxn modelId="{76464A0E-E149-4925-B8AF-E263380172AE}" type="presOf" srcId="{CD039479-8B65-43EB-8D1D-F68ED76A342C}" destId="{991D6641-2B9D-40C6-864E-ADAD699073CD}" srcOrd="0" destOrd="1" presId="urn:microsoft.com/office/officeart/2005/8/layout/vList5"/>
    <dgm:cxn modelId="{433AB6D7-D2FB-450E-ADE3-A1E960810B8F}" type="presOf" srcId="{F9D9E86E-C32E-4C09-BEAD-79A9409276F4}" destId="{991D6641-2B9D-40C6-864E-ADAD699073CD}" srcOrd="0" destOrd="2" presId="urn:microsoft.com/office/officeart/2005/8/layout/vList5"/>
    <dgm:cxn modelId="{1D837507-1078-4BAE-B1FB-22DFE1956F7D}" srcId="{77AA908B-F522-476F-8239-808EB805630A}" destId="{78C48191-8EA1-4B8B-B684-94522C0F6C24}" srcOrd="0" destOrd="0" parTransId="{C66B372F-6487-4CD5-914D-31643CE311BB}" sibTransId="{CD6CD804-3CB2-42F8-B7FD-21ABB64A87ED}"/>
    <dgm:cxn modelId="{4C79C419-B797-4B0B-9602-74853F246573}" type="presOf" srcId="{95F036E6-C109-403B-A399-23B074D178C5}" destId="{8F0E0D76-5C64-4465-BC41-7FCAB5F5CDB0}" srcOrd="0" destOrd="0" presId="urn:microsoft.com/office/officeart/2005/8/layout/vList5"/>
    <dgm:cxn modelId="{AF755739-963D-4388-AEE4-2E69C8B870D1}" type="presOf" srcId="{78C48191-8EA1-4B8B-B684-94522C0F6C24}" destId="{A3A45BAB-F8C3-45DF-A13E-FC3D773EDE31}" srcOrd="0" destOrd="0" presId="urn:microsoft.com/office/officeart/2005/8/layout/vList5"/>
    <dgm:cxn modelId="{A41851A3-A8C7-43CA-80DD-2EE21DE75B53}" srcId="{95F036E6-C109-403B-A399-23B074D178C5}" destId="{27242F91-2840-4673-B9E9-530EE538DC8F}" srcOrd="0" destOrd="0" parTransId="{2808D8E6-6F77-4516-A704-CC8062C083E8}" sibTransId="{C88184FA-E362-45D7-8358-8C93F531F656}"/>
    <dgm:cxn modelId="{EEF7C203-4D34-4E12-9C9F-063E10C829EF}" type="presOf" srcId="{8273AAE9-5DCF-408B-B8E5-F081DE815CDA}" destId="{991D6641-2B9D-40C6-864E-ADAD699073CD}" srcOrd="0" destOrd="0" presId="urn:microsoft.com/office/officeart/2005/8/layout/vList5"/>
    <dgm:cxn modelId="{F4C1F193-0840-430B-A321-649535057295}" srcId="{8C4CE092-16E7-4829-93FF-88BDA6A0007B}" destId="{95F036E6-C109-403B-A399-23B074D178C5}" srcOrd="3" destOrd="0" parTransId="{2AF34BB5-186A-4B9A-93A1-930E1A8C31BF}" sibTransId="{6E73A9FC-6327-490E-9A58-AE5D838B8BAB}"/>
    <dgm:cxn modelId="{775D4870-80EA-4118-A8F6-7AA028F328BF}" srcId="{365007FC-1DF3-4DA6-8E5F-004952D9693C}" destId="{12721346-5118-4F48-82AE-E5B138611760}" srcOrd="1" destOrd="0" parTransId="{A9BEF47E-7717-4A9A-96C9-2996087EF29A}" sibTransId="{BEB74FF5-6837-4663-B564-E3262C72CBCE}"/>
    <dgm:cxn modelId="{EF5CEDCC-629A-46E8-A849-F4B3357E3C0C}" srcId="{8C4CE092-16E7-4829-93FF-88BDA6A0007B}" destId="{455D6AC9-D25B-4CAF-A594-A91589B50C76}" srcOrd="0" destOrd="0" parTransId="{3B335E32-481C-4F39-B2BF-4844D58CF57C}" sibTransId="{87F6E5B8-6B50-4B82-A8FB-CF4FDBDEB58F}"/>
    <dgm:cxn modelId="{F4AA98C0-67B8-4FD3-9A86-43EA00E5C736}" type="presOf" srcId="{8C4CE092-16E7-4829-93FF-88BDA6A0007B}" destId="{642885D5-3146-4CDC-B2FA-812145E6660A}" srcOrd="0" destOrd="0" presId="urn:microsoft.com/office/officeart/2005/8/layout/vList5"/>
    <dgm:cxn modelId="{0DF1294C-C5FA-4800-8E50-2968A204B764}" type="presOf" srcId="{6E28B945-8854-483C-B3E1-E777885D9016}" destId="{A3A45BAB-F8C3-45DF-A13E-FC3D773EDE31}" srcOrd="0" destOrd="1" presId="urn:microsoft.com/office/officeart/2005/8/layout/vList5"/>
    <dgm:cxn modelId="{17E42925-1466-4B40-9421-6C4FF9909C4E}" srcId="{455D6AC9-D25B-4CAF-A594-A91589B50C76}" destId="{F9D9E86E-C32E-4C09-BEAD-79A9409276F4}" srcOrd="2" destOrd="0" parTransId="{DB8E9DB6-85F6-4C72-9C99-449694810C1E}" sibTransId="{6278928F-7997-4138-A03A-D4629D9D55E3}"/>
    <dgm:cxn modelId="{C44E794B-C998-40DD-BD88-92099792722D}" type="presOf" srcId="{77AA908B-F522-476F-8239-808EB805630A}" destId="{0073206A-AABB-4E2D-B57A-6823E63ABCF5}" srcOrd="0" destOrd="0" presId="urn:microsoft.com/office/officeart/2005/8/layout/vList5"/>
    <dgm:cxn modelId="{AA222E42-1A63-49A3-8087-C7B384B3BF50}" type="presOf" srcId="{D3033E0A-8400-450D-A91B-F7F5BEBA89DD}" destId="{CA71EE9A-E871-4629-8792-72A82B381369}" srcOrd="0" destOrd="0" presId="urn:microsoft.com/office/officeart/2005/8/layout/vList5"/>
    <dgm:cxn modelId="{C97E90E7-CEB0-45DA-8069-952CC4627899}" type="presParOf" srcId="{642885D5-3146-4CDC-B2FA-812145E6660A}" destId="{2640D3B2-31EF-4FB2-B7D0-EAC17F4734EB}" srcOrd="0" destOrd="0" presId="urn:microsoft.com/office/officeart/2005/8/layout/vList5"/>
    <dgm:cxn modelId="{702CAD25-E2B5-4BF9-A184-80262B814797}" type="presParOf" srcId="{2640D3B2-31EF-4FB2-B7D0-EAC17F4734EB}" destId="{2CD01683-0505-4D90-BE5C-3F0A9793F5B4}" srcOrd="0" destOrd="0" presId="urn:microsoft.com/office/officeart/2005/8/layout/vList5"/>
    <dgm:cxn modelId="{76B7F407-6FF4-4895-AC7A-97543F5008BB}" type="presParOf" srcId="{2640D3B2-31EF-4FB2-B7D0-EAC17F4734EB}" destId="{991D6641-2B9D-40C6-864E-ADAD699073CD}" srcOrd="1" destOrd="0" presId="urn:microsoft.com/office/officeart/2005/8/layout/vList5"/>
    <dgm:cxn modelId="{B12739A2-B18B-45A3-8181-DF30BEBFB075}" type="presParOf" srcId="{642885D5-3146-4CDC-B2FA-812145E6660A}" destId="{011EFAB8-0C67-435B-BD2E-B2CCDB04AD18}" srcOrd="1" destOrd="0" presId="urn:microsoft.com/office/officeart/2005/8/layout/vList5"/>
    <dgm:cxn modelId="{B19815D3-44F9-4F7E-8AE9-E4908D3A6553}" type="presParOf" srcId="{642885D5-3146-4CDC-B2FA-812145E6660A}" destId="{DBD4ACEF-F1D9-4B48-8C19-E97C369A779F}" srcOrd="2" destOrd="0" presId="urn:microsoft.com/office/officeart/2005/8/layout/vList5"/>
    <dgm:cxn modelId="{1E245A8C-290A-4BDE-877B-D587A7E04A96}" type="presParOf" srcId="{DBD4ACEF-F1D9-4B48-8C19-E97C369A779F}" destId="{0073206A-AABB-4E2D-B57A-6823E63ABCF5}" srcOrd="0" destOrd="0" presId="urn:microsoft.com/office/officeart/2005/8/layout/vList5"/>
    <dgm:cxn modelId="{1EB74DAD-886A-4842-91BB-F0AEAEDF5168}" type="presParOf" srcId="{DBD4ACEF-F1D9-4B48-8C19-E97C369A779F}" destId="{A3A45BAB-F8C3-45DF-A13E-FC3D773EDE31}" srcOrd="1" destOrd="0" presId="urn:microsoft.com/office/officeart/2005/8/layout/vList5"/>
    <dgm:cxn modelId="{2ED5E7BC-1E5D-4396-B6ED-ED9A89C61984}" type="presParOf" srcId="{642885D5-3146-4CDC-B2FA-812145E6660A}" destId="{59FDE274-F396-495F-8700-56F4DE61053A}" srcOrd="3" destOrd="0" presId="urn:microsoft.com/office/officeart/2005/8/layout/vList5"/>
    <dgm:cxn modelId="{C3D95C46-FD44-4943-BCA0-E3416160491D}" type="presParOf" srcId="{642885D5-3146-4CDC-B2FA-812145E6660A}" destId="{2672728E-1686-407C-A29D-2DB877B0DD1D}" srcOrd="4" destOrd="0" presId="urn:microsoft.com/office/officeart/2005/8/layout/vList5"/>
    <dgm:cxn modelId="{9B7A5D2B-FB0D-47A9-B4A5-74F54B03B2D3}" type="presParOf" srcId="{2672728E-1686-407C-A29D-2DB877B0DD1D}" destId="{94487427-28B0-4848-B645-DDE3144E0727}" srcOrd="0" destOrd="0" presId="urn:microsoft.com/office/officeart/2005/8/layout/vList5"/>
    <dgm:cxn modelId="{11AE94DE-CEE5-40C7-814A-29ECA52AF66B}" type="presParOf" srcId="{2672728E-1686-407C-A29D-2DB877B0DD1D}" destId="{CA71EE9A-E871-4629-8792-72A82B381369}" srcOrd="1" destOrd="0" presId="urn:microsoft.com/office/officeart/2005/8/layout/vList5"/>
    <dgm:cxn modelId="{030AFBCA-19BD-49EE-B084-333BA9BF763F}" type="presParOf" srcId="{642885D5-3146-4CDC-B2FA-812145E6660A}" destId="{0E0DDDCF-FB11-4311-9828-C1E0442A8221}" srcOrd="5" destOrd="0" presId="urn:microsoft.com/office/officeart/2005/8/layout/vList5"/>
    <dgm:cxn modelId="{4F3CA617-E3F7-4F71-853C-5392F4D1CD9F}" type="presParOf" srcId="{642885D5-3146-4CDC-B2FA-812145E6660A}" destId="{A76C9ED2-B591-49FC-8B74-AC5D5013E38A}" srcOrd="6" destOrd="0" presId="urn:microsoft.com/office/officeart/2005/8/layout/vList5"/>
    <dgm:cxn modelId="{89CB67F5-8E85-4055-9CB4-EE228DB3EEAA}" type="presParOf" srcId="{A76C9ED2-B591-49FC-8B74-AC5D5013E38A}" destId="{8F0E0D76-5C64-4465-BC41-7FCAB5F5CDB0}" srcOrd="0" destOrd="0" presId="urn:microsoft.com/office/officeart/2005/8/layout/vList5"/>
    <dgm:cxn modelId="{FDF6565C-5A8A-4B55-8313-04014A12388D}" type="presParOf" srcId="{A76C9ED2-B591-49FC-8B74-AC5D5013E38A}" destId="{CEBC96B3-3BEE-4F4E-8BE1-5B00C9E87EF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7A83C3-B492-42D2-8EB8-FAC9AD500A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DE01E6-5635-408D-B184-2A2461D12636}">
      <dgm:prSet/>
      <dgm:spPr/>
      <dgm:t>
        <a:bodyPr/>
        <a:lstStyle/>
        <a:p>
          <a:pPr rtl="0"/>
          <a:r>
            <a:rPr lang="en-US"/>
            <a:t>Problem analysis (SPC tools)</a:t>
          </a:r>
        </a:p>
      </dgm:t>
    </dgm:pt>
    <dgm:pt modelId="{80D0564E-2EB5-45E7-9A3B-0E4795EF1482}" type="parTrans" cxnId="{2D67F889-BF5D-4C8B-90F9-88C011B1C771}">
      <dgm:prSet/>
      <dgm:spPr/>
      <dgm:t>
        <a:bodyPr/>
        <a:lstStyle/>
        <a:p>
          <a:endParaRPr lang="en-US"/>
        </a:p>
      </dgm:t>
    </dgm:pt>
    <dgm:pt modelId="{F908E068-58A3-4E24-AC2C-E1B848EE7AB5}" type="sibTrans" cxnId="{2D67F889-BF5D-4C8B-90F9-88C011B1C771}">
      <dgm:prSet/>
      <dgm:spPr/>
      <dgm:t>
        <a:bodyPr/>
        <a:lstStyle/>
        <a:p>
          <a:endParaRPr lang="en-US"/>
        </a:p>
      </dgm:t>
    </dgm:pt>
    <dgm:pt modelId="{74AED4FA-98DE-41DC-AD58-091312DB090F}">
      <dgm:prSet/>
      <dgm:spPr/>
      <dgm:t>
        <a:bodyPr/>
        <a:lstStyle/>
        <a:p>
          <a:pPr rtl="0"/>
          <a:r>
            <a:rPr lang="en-US"/>
            <a:t>Pareto analysis, fishbone diagrams, run charts, scatter diagrams, and control charts</a:t>
          </a:r>
        </a:p>
      </dgm:t>
    </dgm:pt>
    <dgm:pt modelId="{45D7BF5E-E7C2-43C3-B1E5-2E0B45E3DBB9}" type="parTrans" cxnId="{84D0D525-F693-4323-9198-EC33FD0534B5}">
      <dgm:prSet/>
      <dgm:spPr/>
      <dgm:t>
        <a:bodyPr/>
        <a:lstStyle/>
        <a:p>
          <a:endParaRPr lang="en-US"/>
        </a:p>
      </dgm:t>
    </dgm:pt>
    <dgm:pt modelId="{0D2E0BE3-4935-4DCF-879C-2BD07952B61A}" type="sibTrans" cxnId="{84D0D525-F693-4323-9198-EC33FD0534B5}">
      <dgm:prSet/>
      <dgm:spPr/>
      <dgm:t>
        <a:bodyPr/>
        <a:lstStyle/>
        <a:p>
          <a:endParaRPr lang="en-US"/>
        </a:p>
      </dgm:t>
    </dgm:pt>
    <dgm:pt modelId="{D088FFF3-DDDF-407D-804A-CB6B05D10B9F}">
      <dgm:prSet/>
      <dgm:spPr/>
      <dgm:t>
        <a:bodyPr/>
        <a:lstStyle/>
        <a:p>
          <a:pPr rtl="0"/>
          <a:r>
            <a:rPr lang="en-US"/>
            <a:t>Bottleneck analysis</a:t>
          </a:r>
        </a:p>
      </dgm:t>
    </dgm:pt>
    <dgm:pt modelId="{805C4D2E-03C9-40AE-BACC-6F0F3C4D4E0D}" type="parTrans" cxnId="{950719F5-F49F-445A-BBF7-5B2D05E3145F}">
      <dgm:prSet/>
      <dgm:spPr/>
      <dgm:t>
        <a:bodyPr/>
        <a:lstStyle/>
        <a:p>
          <a:endParaRPr lang="en-US"/>
        </a:p>
      </dgm:t>
    </dgm:pt>
    <dgm:pt modelId="{99E48DEA-C513-4AF2-84FB-D1DD3CC57776}" type="sibTrans" cxnId="{950719F5-F49F-445A-BBF7-5B2D05E3145F}">
      <dgm:prSet/>
      <dgm:spPr/>
      <dgm:t>
        <a:bodyPr/>
        <a:lstStyle/>
        <a:p>
          <a:endParaRPr lang="en-US"/>
        </a:p>
      </dgm:t>
    </dgm:pt>
    <dgm:pt modelId="{0646BCCD-970C-40D9-9E05-3DC0D0B55419}">
      <dgm:prSet/>
      <dgm:spPr/>
      <dgm:t>
        <a:bodyPr/>
        <a:lstStyle/>
        <a:p>
          <a:pPr rtl="0"/>
          <a:r>
            <a:rPr lang="en-US"/>
            <a:t>Resource bottlenecks appear in most OSCM consulting projects</a:t>
          </a:r>
        </a:p>
      </dgm:t>
    </dgm:pt>
    <dgm:pt modelId="{DB072EC8-D26A-4DA5-8940-29FB5EDED27D}" type="parTrans" cxnId="{B9C0B6E9-905F-479F-AC6F-37666A49E9F2}">
      <dgm:prSet/>
      <dgm:spPr/>
      <dgm:t>
        <a:bodyPr/>
        <a:lstStyle/>
        <a:p>
          <a:endParaRPr lang="en-US"/>
        </a:p>
      </dgm:t>
    </dgm:pt>
    <dgm:pt modelId="{DCCB3A30-EE6B-45B5-AFD8-748CD37D79C2}" type="sibTrans" cxnId="{B9C0B6E9-905F-479F-AC6F-37666A49E9F2}">
      <dgm:prSet/>
      <dgm:spPr/>
      <dgm:t>
        <a:bodyPr/>
        <a:lstStyle/>
        <a:p>
          <a:endParaRPr lang="en-US"/>
        </a:p>
      </dgm:t>
    </dgm:pt>
    <dgm:pt modelId="{0D45BDA0-2642-42AE-A3FA-FDA295E34BD1}">
      <dgm:prSet/>
      <dgm:spPr/>
      <dgm:t>
        <a:bodyPr/>
        <a:lstStyle/>
        <a:p>
          <a:pPr rtl="0"/>
          <a:r>
            <a:rPr lang="en-US"/>
            <a:t>Consultant has to specify how available capacity is related to required capacity in order to identify and eliminate the bottleneck</a:t>
          </a:r>
        </a:p>
      </dgm:t>
    </dgm:pt>
    <dgm:pt modelId="{B82F57E1-DBE7-4514-BF9A-DBDD92924A13}" type="parTrans" cxnId="{3A809180-920B-47E7-AAAA-2086E5EACFEA}">
      <dgm:prSet/>
      <dgm:spPr/>
      <dgm:t>
        <a:bodyPr/>
        <a:lstStyle/>
        <a:p>
          <a:endParaRPr lang="en-US"/>
        </a:p>
      </dgm:t>
    </dgm:pt>
    <dgm:pt modelId="{6F362D47-68BC-4E0B-A8EC-C395B5A1CE2E}" type="sibTrans" cxnId="{3A809180-920B-47E7-AAAA-2086E5EACFEA}">
      <dgm:prSet/>
      <dgm:spPr/>
      <dgm:t>
        <a:bodyPr/>
        <a:lstStyle/>
        <a:p>
          <a:endParaRPr lang="en-US"/>
        </a:p>
      </dgm:t>
    </dgm:pt>
    <dgm:pt modelId="{06F35E46-E558-4146-94C3-E617A1CD5F3F}">
      <dgm:prSet/>
      <dgm:spPr/>
      <dgm:t>
        <a:bodyPr/>
        <a:lstStyle/>
        <a:p>
          <a:pPr rtl="0"/>
          <a:r>
            <a:rPr lang="en-US"/>
            <a:t>Computer simulation</a:t>
          </a:r>
        </a:p>
      </dgm:t>
    </dgm:pt>
    <dgm:pt modelId="{0672BB54-9207-48F4-9A95-C1A5EFDE3A3B}" type="parTrans" cxnId="{9D4FDF75-DDDC-4952-927F-F88DDF48DECE}">
      <dgm:prSet/>
      <dgm:spPr/>
      <dgm:t>
        <a:bodyPr/>
        <a:lstStyle/>
        <a:p>
          <a:endParaRPr lang="en-US"/>
        </a:p>
      </dgm:t>
    </dgm:pt>
    <dgm:pt modelId="{900D2279-81E3-4E50-BC1C-0CCD97CB9091}" type="sibTrans" cxnId="{9D4FDF75-DDDC-4952-927F-F88DDF48DECE}">
      <dgm:prSet/>
      <dgm:spPr/>
      <dgm:t>
        <a:bodyPr/>
        <a:lstStyle/>
        <a:p>
          <a:endParaRPr lang="en-US"/>
        </a:p>
      </dgm:t>
    </dgm:pt>
    <dgm:pt modelId="{FEDFEC15-9C91-4B20-BBF8-0B0A53E337CA}">
      <dgm:prSet/>
      <dgm:spPr/>
      <dgm:t>
        <a:bodyPr/>
        <a:lstStyle/>
        <a:p>
          <a:pPr rtl="0"/>
          <a:r>
            <a:rPr lang="en-US"/>
            <a:t>A very common tool in OSCM consulting</a:t>
          </a:r>
        </a:p>
      </dgm:t>
    </dgm:pt>
    <dgm:pt modelId="{CC3D405E-D2A2-42AA-BBFA-84F026A3E262}" type="parTrans" cxnId="{387F7216-95CD-48B8-AF35-FC9221748560}">
      <dgm:prSet/>
      <dgm:spPr/>
      <dgm:t>
        <a:bodyPr/>
        <a:lstStyle/>
        <a:p>
          <a:endParaRPr lang="en-US"/>
        </a:p>
      </dgm:t>
    </dgm:pt>
    <dgm:pt modelId="{BC4099E9-6038-4CAF-89E9-7E9D5EAEFC50}" type="sibTrans" cxnId="{387F7216-95CD-48B8-AF35-FC9221748560}">
      <dgm:prSet/>
      <dgm:spPr/>
      <dgm:t>
        <a:bodyPr/>
        <a:lstStyle/>
        <a:p>
          <a:endParaRPr lang="en-US"/>
        </a:p>
      </dgm:t>
    </dgm:pt>
    <dgm:pt modelId="{B5B5681E-07D9-4716-B229-180F5AF26A4A}">
      <dgm:prSet/>
      <dgm:spPr/>
      <dgm:t>
        <a:bodyPr/>
        <a:lstStyle/>
        <a:p>
          <a:pPr rtl="0"/>
          <a:r>
            <a:rPr lang="en-US"/>
            <a:t>The most common general-purpose simulation packages are Extend and Crystal Ball</a:t>
          </a:r>
        </a:p>
      </dgm:t>
    </dgm:pt>
    <dgm:pt modelId="{B35A1A19-1662-4F2D-B4BC-E46F0C68B1BD}" type="parTrans" cxnId="{85E17CA2-33B2-48CB-B5FF-1824276A0313}">
      <dgm:prSet/>
      <dgm:spPr/>
      <dgm:t>
        <a:bodyPr/>
        <a:lstStyle/>
        <a:p>
          <a:endParaRPr lang="en-US"/>
        </a:p>
      </dgm:t>
    </dgm:pt>
    <dgm:pt modelId="{97F8C312-280F-4D7F-8A4A-AF7C3F935EEC}" type="sibTrans" cxnId="{85E17CA2-33B2-48CB-B5FF-1824276A0313}">
      <dgm:prSet/>
      <dgm:spPr/>
      <dgm:t>
        <a:bodyPr/>
        <a:lstStyle/>
        <a:p>
          <a:endParaRPr lang="en-US"/>
        </a:p>
      </dgm:t>
    </dgm:pt>
    <dgm:pt modelId="{357EB4AC-E581-4613-B2EE-49107E09688C}">
      <dgm:prSet/>
      <dgm:spPr/>
      <dgm:t>
        <a:bodyPr/>
        <a:lstStyle/>
        <a:p>
          <a:pPr rtl="0"/>
          <a:r>
            <a:rPr lang="en-US"/>
            <a:t>Excel can also be used</a:t>
          </a:r>
        </a:p>
      </dgm:t>
    </dgm:pt>
    <dgm:pt modelId="{5898412F-71DC-4C43-A92D-70852AC612F9}" type="parTrans" cxnId="{6A962EB0-3490-45FB-AB62-6F2FF7DF66DB}">
      <dgm:prSet/>
      <dgm:spPr/>
      <dgm:t>
        <a:bodyPr/>
        <a:lstStyle/>
        <a:p>
          <a:endParaRPr lang="en-US"/>
        </a:p>
      </dgm:t>
    </dgm:pt>
    <dgm:pt modelId="{99A770A0-9F5F-41E4-ACA9-C6051D521C4B}" type="sibTrans" cxnId="{6A962EB0-3490-45FB-AB62-6F2FF7DF66DB}">
      <dgm:prSet/>
      <dgm:spPr/>
      <dgm:t>
        <a:bodyPr/>
        <a:lstStyle/>
        <a:p>
          <a:endParaRPr lang="en-US"/>
        </a:p>
      </dgm:t>
    </dgm:pt>
    <dgm:pt modelId="{81A2CA11-FAD8-416D-B120-146382073F28}">
      <dgm:prSet/>
      <dgm:spPr/>
      <dgm:t>
        <a:bodyPr/>
        <a:lstStyle/>
        <a:p>
          <a:pPr rtl="0"/>
          <a:r>
            <a:rPr lang="en-US"/>
            <a:t>Statistical tools</a:t>
          </a:r>
        </a:p>
      </dgm:t>
    </dgm:pt>
    <dgm:pt modelId="{D6FEA65E-0A60-440F-9052-0FF849B166E2}" type="parTrans" cxnId="{7EAD9A98-AE39-42EA-BD5B-568B238C586B}">
      <dgm:prSet/>
      <dgm:spPr/>
      <dgm:t>
        <a:bodyPr/>
        <a:lstStyle/>
        <a:p>
          <a:endParaRPr lang="en-US"/>
        </a:p>
      </dgm:t>
    </dgm:pt>
    <dgm:pt modelId="{2D814724-335B-4401-BED4-1FBE13C8C312}" type="sibTrans" cxnId="{7EAD9A98-AE39-42EA-BD5B-568B238C586B}">
      <dgm:prSet/>
      <dgm:spPr/>
      <dgm:t>
        <a:bodyPr/>
        <a:lstStyle/>
        <a:p>
          <a:endParaRPr lang="en-US"/>
        </a:p>
      </dgm:t>
    </dgm:pt>
    <dgm:pt modelId="{32BE278A-3590-42C0-842F-4FDBDD1B98F9}">
      <dgm:prSet/>
      <dgm:spPr/>
      <dgm:t>
        <a:bodyPr/>
        <a:lstStyle/>
        <a:p>
          <a:pPr rtl="0"/>
          <a:r>
            <a:rPr lang="en-US" dirty="0"/>
            <a:t>Correlation analysis and regression analysis are expected skills</a:t>
          </a:r>
        </a:p>
      </dgm:t>
    </dgm:pt>
    <dgm:pt modelId="{034C3C84-FCAD-4470-B5C8-AC210CBB935A}" type="parTrans" cxnId="{4723E260-5D47-458B-8183-87556E40FE24}">
      <dgm:prSet/>
      <dgm:spPr/>
      <dgm:t>
        <a:bodyPr/>
        <a:lstStyle/>
        <a:p>
          <a:endParaRPr lang="en-US"/>
        </a:p>
      </dgm:t>
    </dgm:pt>
    <dgm:pt modelId="{5AE1EEEF-35BD-44A7-A3AE-0C0FBAD5DC8A}" type="sibTrans" cxnId="{4723E260-5D47-458B-8183-87556E40FE24}">
      <dgm:prSet/>
      <dgm:spPr/>
      <dgm:t>
        <a:bodyPr/>
        <a:lstStyle/>
        <a:p>
          <a:endParaRPr lang="en-US"/>
        </a:p>
      </dgm:t>
    </dgm:pt>
    <dgm:pt modelId="{D6E0EC60-4EE0-4818-B977-3F3F6EDF5312}">
      <dgm:prSet/>
      <dgm:spPr/>
      <dgm:t>
        <a:bodyPr/>
        <a:lstStyle/>
        <a:p>
          <a:pPr rtl="0"/>
          <a:r>
            <a:rPr lang="en-US" dirty="0"/>
            <a:t>Hypothesis testing is mentioned frequently</a:t>
          </a:r>
        </a:p>
      </dgm:t>
    </dgm:pt>
    <dgm:pt modelId="{425A3F3F-A623-46D2-9692-63427E10F763}" type="parTrans" cxnId="{3084871D-9810-4E4B-A6E3-2D5DE1DF3D5A}">
      <dgm:prSet/>
      <dgm:spPr/>
      <dgm:t>
        <a:bodyPr/>
        <a:lstStyle/>
        <a:p>
          <a:endParaRPr lang="en-US"/>
        </a:p>
      </dgm:t>
    </dgm:pt>
    <dgm:pt modelId="{73A5307B-8D2C-45EA-8165-7D84AF71E74C}" type="sibTrans" cxnId="{3084871D-9810-4E4B-A6E3-2D5DE1DF3D5A}">
      <dgm:prSet/>
      <dgm:spPr/>
      <dgm:t>
        <a:bodyPr/>
        <a:lstStyle/>
        <a:p>
          <a:endParaRPr lang="en-US"/>
        </a:p>
      </dgm:t>
    </dgm:pt>
    <dgm:pt modelId="{C896E0A5-BDB8-461E-B279-1ECEB04CBE5B}">
      <dgm:prSet/>
      <dgm:spPr/>
      <dgm:t>
        <a:bodyPr/>
        <a:lstStyle/>
        <a:p>
          <a:pPr rtl="0"/>
          <a:r>
            <a:rPr lang="en-US" dirty="0"/>
            <a:t>Two other widely used tools that use statistical analysis are queuing theory and forecasting</a:t>
          </a:r>
        </a:p>
      </dgm:t>
    </dgm:pt>
    <dgm:pt modelId="{62B894A8-DBBA-4ECE-B407-300AE9D61837}" type="parTrans" cxnId="{7857775D-77CF-4A71-BB67-182A9C57937C}">
      <dgm:prSet/>
      <dgm:spPr/>
      <dgm:t>
        <a:bodyPr/>
        <a:lstStyle/>
        <a:p>
          <a:endParaRPr lang="en-US"/>
        </a:p>
      </dgm:t>
    </dgm:pt>
    <dgm:pt modelId="{2706C1FB-FEDE-479E-8B9B-9A4F32BE2AF4}" type="sibTrans" cxnId="{7857775D-77CF-4A71-BB67-182A9C57937C}">
      <dgm:prSet/>
      <dgm:spPr/>
      <dgm:t>
        <a:bodyPr/>
        <a:lstStyle/>
        <a:p>
          <a:endParaRPr lang="en-US"/>
        </a:p>
      </dgm:t>
    </dgm:pt>
    <dgm:pt modelId="{D5318574-0BB5-45DB-B883-9679F1FB3686}" type="pres">
      <dgm:prSet presAssocID="{AF7A83C3-B492-42D2-8EB8-FAC9AD500A01}" presName="Name0" presStyleCnt="0">
        <dgm:presLayoutVars>
          <dgm:dir/>
          <dgm:animLvl val="lvl"/>
          <dgm:resizeHandles val="exact"/>
        </dgm:presLayoutVars>
      </dgm:prSet>
      <dgm:spPr/>
    </dgm:pt>
    <dgm:pt modelId="{026DC60F-1DBC-4FB7-BEF1-04C475E8A246}" type="pres">
      <dgm:prSet presAssocID="{40DE01E6-5635-408D-B184-2A2461D12636}" presName="linNode" presStyleCnt="0"/>
      <dgm:spPr/>
    </dgm:pt>
    <dgm:pt modelId="{A4ED7946-3777-4E72-9981-A7835387B6D4}" type="pres">
      <dgm:prSet presAssocID="{40DE01E6-5635-408D-B184-2A2461D12636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1956C46-3452-49ED-81E5-F3F3ABB5815B}" type="pres">
      <dgm:prSet presAssocID="{40DE01E6-5635-408D-B184-2A2461D12636}" presName="descendantText" presStyleLbl="alignAccFollowNode1" presStyleIdx="0" presStyleCnt="4">
        <dgm:presLayoutVars>
          <dgm:bulletEnabled val="1"/>
        </dgm:presLayoutVars>
      </dgm:prSet>
      <dgm:spPr/>
    </dgm:pt>
    <dgm:pt modelId="{3AA0DF48-8C31-47A1-B496-53AC9AC52FFE}" type="pres">
      <dgm:prSet presAssocID="{F908E068-58A3-4E24-AC2C-E1B848EE7AB5}" presName="sp" presStyleCnt="0"/>
      <dgm:spPr/>
    </dgm:pt>
    <dgm:pt modelId="{F6AE2ADA-BD79-4A57-A39A-6593C64D7305}" type="pres">
      <dgm:prSet presAssocID="{D088FFF3-DDDF-407D-804A-CB6B05D10B9F}" presName="linNode" presStyleCnt="0"/>
      <dgm:spPr/>
    </dgm:pt>
    <dgm:pt modelId="{002CE9A8-3A2A-4DDE-A3E8-AC33C466FFAF}" type="pres">
      <dgm:prSet presAssocID="{D088FFF3-DDDF-407D-804A-CB6B05D10B9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819BF4A-B30A-441A-B0C9-971FBFBEF2C4}" type="pres">
      <dgm:prSet presAssocID="{D088FFF3-DDDF-407D-804A-CB6B05D10B9F}" presName="descendantText" presStyleLbl="alignAccFollowNode1" presStyleIdx="1" presStyleCnt="4">
        <dgm:presLayoutVars>
          <dgm:bulletEnabled val="1"/>
        </dgm:presLayoutVars>
      </dgm:prSet>
      <dgm:spPr/>
    </dgm:pt>
    <dgm:pt modelId="{3BBBA6A4-AF29-49AE-9AF8-80A48D7D498D}" type="pres">
      <dgm:prSet presAssocID="{99E48DEA-C513-4AF2-84FB-D1DD3CC57776}" presName="sp" presStyleCnt="0"/>
      <dgm:spPr/>
    </dgm:pt>
    <dgm:pt modelId="{20D3E106-A72C-4BA6-B857-24FAD1F8ADCD}" type="pres">
      <dgm:prSet presAssocID="{06F35E46-E558-4146-94C3-E617A1CD5F3F}" presName="linNode" presStyleCnt="0"/>
      <dgm:spPr/>
    </dgm:pt>
    <dgm:pt modelId="{CE4C6FC6-40CB-49A2-A1DB-B1AAFF6F1782}" type="pres">
      <dgm:prSet presAssocID="{06F35E46-E558-4146-94C3-E617A1CD5F3F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60A61B9-C330-4478-A113-CE15D3D3ECB8}" type="pres">
      <dgm:prSet presAssocID="{06F35E46-E558-4146-94C3-E617A1CD5F3F}" presName="descendantText" presStyleLbl="alignAccFollowNode1" presStyleIdx="2" presStyleCnt="4">
        <dgm:presLayoutVars>
          <dgm:bulletEnabled val="1"/>
        </dgm:presLayoutVars>
      </dgm:prSet>
      <dgm:spPr/>
    </dgm:pt>
    <dgm:pt modelId="{6583271F-DBC7-4AAB-AEB2-555C7C269880}" type="pres">
      <dgm:prSet presAssocID="{900D2279-81E3-4E50-BC1C-0CCD97CB9091}" presName="sp" presStyleCnt="0"/>
      <dgm:spPr/>
    </dgm:pt>
    <dgm:pt modelId="{137C80E6-B343-48DC-8805-66D4A3F9940C}" type="pres">
      <dgm:prSet presAssocID="{81A2CA11-FAD8-416D-B120-146382073F28}" presName="linNode" presStyleCnt="0"/>
      <dgm:spPr/>
    </dgm:pt>
    <dgm:pt modelId="{A0D7FD3E-B474-45B5-83E9-174603E53412}" type="pres">
      <dgm:prSet presAssocID="{81A2CA11-FAD8-416D-B120-146382073F2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44DACF97-2B58-443E-96EA-3221EA069052}" type="pres">
      <dgm:prSet presAssocID="{81A2CA11-FAD8-416D-B120-146382073F2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A3ADAE90-2A0D-4931-8C2F-F991A1F094AF}" type="presOf" srcId="{40DE01E6-5635-408D-B184-2A2461D12636}" destId="{A4ED7946-3777-4E72-9981-A7835387B6D4}" srcOrd="0" destOrd="0" presId="urn:microsoft.com/office/officeart/2005/8/layout/vList5"/>
    <dgm:cxn modelId="{7EAD9A98-AE39-42EA-BD5B-568B238C586B}" srcId="{AF7A83C3-B492-42D2-8EB8-FAC9AD500A01}" destId="{81A2CA11-FAD8-416D-B120-146382073F28}" srcOrd="3" destOrd="0" parTransId="{D6FEA65E-0A60-440F-9052-0FF849B166E2}" sibTransId="{2D814724-335B-4401-BED4-1FBE13C8C312}"/>
    <dgm:cxn modelId="{409E22D1-62A6-4218-A9FF-F9C6FC64C1D0}" type="presOf" srcId="{357EB4AC-E581-4613-B2EE-49107E09688C}" destId="{760A61B9-C330-4478-A113-CE15D3D3ECB8}" srcOrd="0" destOrd="2" presId="urn:microsoft.com/office/officeart/2005/8/layout/vList5"/>
    <dgm:cxn modelId="{703289C8-0370-4925-9C4B-E24073244ED3}" type="presOf" srcId="{FEDFEC15-9C91-4B20-BBF8-0B0A53E337CA}" destId="{760A61B9-C330-4478-A113-CE15D3D3ECB8}" srcOrd="0" destOrd="0" presId="urn:microsoft.com/office/officeart/2005/8/layout/vList5"/>
    <dgm:cxn modelId="{678FB0B3-8D8B-4FA7-B04D-84253D20D580}" type="presOf" srcId="{81A2CA11-FAD8-416D-B120-146382073F28}" destId="{A0D7FD3E-B474-45B5-83E9-174603E53412}" srcOrd="0" destOrd="0" presId="urn:microsoft.com/office/officeart/2005/8/layout/vList5"/>
    <dgm:cxn modelId="{A78B88F0-AF0B-494E-A31B-13AD4DE112CA}" type="presOf" srcId="{AF7A83C3-B492-42D2-8EB8-FAC9AD500A01}" destId="{D5318574-0BB5-45DB-B883-9679F1FB3686}" srcOrd="0" destOrd="0" presId="urn:microsoft.com/office/officeart/2005/8/layout/vList5"/>
    <dgm:cxn modelId="{DA9EB0B3-72DC-4243-B9EA-3A8F43FDAA01}" type="presOf" srcId="{D6E0EC60-4EE0-4818-B977-3F3F6EDF5312}" destId="{44DACF97-2B58-443E-96EA-3221EA069052}" srcOrd="0" destOrd="1" presId="urn:microsoft.com/office/officeart/2005/8/layout/vList5"/>
    <dgm:cxn modelId="{8DCC7BB1-A9BB-4841-B28B-BBB24E4237E5}" type="presOf" srcId="{C896E0A5-BDB8-461E-B279-1ECEB04CBE5B}" destId="{44DACF97-2B58-443E-96EA-3221EA069052}" srcOrd="0" destOrd="2" presId="urn:microsoft.com/office/officeart/2005/8/layout/vList5"/>
    <dgm:cxn modelId="{6A962EB0-3490-45FB-AB62-6F2FF7DF66DB}" srcId="{06F35E46-E558-4146-94C3-E617A1CD5F3F}" destId="{357EB4AC-E581-4613-B2EE-49107E09688C}" srcOrd="2" destOrd="0" parTransId="{5898412F-71DC-4C43-A92D-70852AC612F9}" sibTransId="{99A770A0-9F5F-41E4-ACA9-C6051D521C4B}"/>
    <dgm:cxn modelId="{85E17CA2-33B2-48CB-B5FF-1824276A0313}" srcId="{06F35E46-E558-4146-94C3-E617A1CD5F3F}" destId="{B5B5681E-07D9-4716-B229-180F5AF26A4A}" srcOrd="1" destOrd="0" parTransId="{B35A1A19-1662-4F2D-B4BC-E46F0C68B1BD}" sibTransId="{97F8C312-280F-4D7F-8A4A-AF7C3F935EEC}"/>
    <dgm:cxn modelId="{3DA6850C-A012-46BD-8D5C-9804FD4FED80}" type="presOf" srcId="{B5B5681E-07D9-4716-B229-180F5AF26A4A}" destId="{760A61B9-C330-4478-A113-CE15D3D3ECB8}" srcOrd="0" destOrd="1" presId="urn:microsoft.com/office/officeart/2005/8/layout/vList5"/>
    <dgm:cxn modelId="{3A809180-920B-47E7-AAAA-2086E5EACFEA}" srcId="{D088FFF3-DDDF-407D-804A-CB6B05D10B9F}" destId="{0D45BDA0-2642-42AE-A3FA-FDA295E34BD1}" srcOrd="1" destOrd="0" parTransId="{B82F57E1-DBE7-4514-BF9A-DBDD92924A13}" sibTransId="{6F362D47-68BC-4E0B-A8EC-C395B5A1CE2E}"/>
    <dgm:cxn modelId="{20BECA2D-A0C9-4059-837D-F70F67EF9826}" type="presOf" srcId="{0646BCCD-970C-40D9-9E05-3DC0D0B55419}" destId="{0819BF4A-B30A-441A-B0C9-971FBFBEF2C4}" srcOrd="0" destOrd="0" presId="urn:microsoft.com/office/officeart/2005/8/layout/vList5"/>
    <dgm:cxn modelId="{7857775D-77CF-4A71-BB67-182A9C57937C}" srcId="{81A2CA11-FAD8-416D-B120-146382073F28}" destId="{C896E0A5-BDB8-461E-B279-1ECEB04CBE5B}" srcOrd="2" destOrd="0" parTransId="{62B894A8-DBBA-4ECE-B407-300AE9D61837}" sibTransId="{2706C1FB-FEDE-479E-8B9B-9A4F32BE2AF4}"/>
    <dgm:cxn modelId="{B9C0B6E9-905F-479F-AC6F-37666A49E9F2}" srcId="{D088FFF3-DDDF-407D-804A-CB6B05D10B9F}" destId="{0646BCCD-970C-40D9-9E05-3DC0D0B55419}" srcOrd="0" destOrd="0" parTransId="{DB072EC8-D26A-4DA5-8940-29FB5EDED27D}" sibTransId="{DCCB3A30-EE6B-45B5-AFD8-748CD37D79C2}"/>
    <dgm:cxn modelId="{950719F5-F49F-445A-BBF7-5B2D05E3145F}" srcId="{AF7A83C3-B492-42D2-8EB8-FAC9AD500A01}" destId="{D088FFF3-DDDF-407D-804A-CB6B05D10B9F}" srcOrd="1" destOrd="0" parTransId="{805C4D2E-03C9-40AE-BACC-6F0F3C4D4E0D}" sibTransId="{99E48DEA-C513-4AF2-84FB-D1DD3CC57776}"/>
    <dgm:cxn modelId="{9D4FDF75-DDDC-4952-927F-F88DDF48DECE}" srcId="{AF7A83C3-B492-42D2-8EB8-FAC9AD500A01}" destId="{06F35E46-E558-4146-94C3-E617A1CD5F3F}" srcOrd="2" destOrd="0" parTransId="{0672BB54-9207-48F4-9A95-C1A5EFDE3A3B}" sibTransId="{900D2279-81E3-4E50-BC1C-0CCD97CB9091}"/>
    <dgm:cxn modelId="{387F7216-95CD-48B8-AF35-FC9221748560}" srcId="{06F35E46-E558-4146-94C3-E617A1CD5F3F}" destId="{FEDFEC15-9C91-4B20-BBF8-0B0A53E337CA}" srcOrd="0" destOrd="0" parTransId="{CC3D405E-D2A2-42AA-BBFA-84F026A3E262}" sibTransId="{BC4099E9-6038-4CAF-89E9-7E9D5EAEFC50}"/>
    <dgm:cxn modelId="{8FDB1D8C-F1AE-4831-871D-47F613241C2E}" type="presOf" srcId="{74AED4FA-98DE-41DC-AD58-091312DB090F}" destId="{A1956C46-3452-49ED-81E5-F3F3ABB5815B}" srcOrd="0" destOrd="0" presId="urn:microsoft.com/office/officeart/2005/8/layout/vList5"/>
    <dgm:cxn modelId="{14EE6326-123A-448B-B12B-5276493EA3FB}" type="presOf" srcId="{0D45BDA0-2642-42AE-A3FA-FDA295E34BD1}" destId="{0819BF4A-B30A-441A-B0C9-971FBFBEF2C4}" srcOrd="0" destOrd="1" presId="urn:microsoft.com/office/officeart/2005/8/layout/vList5"/>
    <dgm:cxn modelId="{84D0D525-F693-4323-9198-EC33FD0534B5}" srcId="{40DE01E6-5635-408D-B184-2A2461D12636}" destId="{74AED4FA-98DE-41DC-AD58-091312DB090F}" srcOrd="0" destOrd="0" parTransId="{45D7BF5E-E7C2-43C3-B1E5-2E0B45E3DBB9}" sibTransId="{0D2E0BE3-4935-4DCF-879C-2BD07952B61A}"/>
    <dgm:cxn modelId="{3084871D-9810-4E4B-A6E3-2D5DE1DF3D5A}" srcId="{81A2CA11-FAD8-416D-B120-146382073F28}" destId="{D6E0EC60-4EE0-4818-B977-3F3F6EDF5312}" srcOrd="1" destOrd="0" parTransId="{425A3F3F-A623-46D2-9692-63427E10F763}" sibTransId="{73A5307B-8D2C-45EA-8165-7D84AF71E74C}"/>
    <dgm:cxn modelId="{4723E260-5D47-458B-8183-87556E40FE24}" srcId="{81A2CA11-FAD8-416D-B120-146382073F28}" destId="{32BE278A-3590-42C0-842F-4FDBDD1B98F9}" srcOrd="0" destOrd="0" parTransId="{034C3C84-FCAD-4470-B5C8-AC210CBB935A}" sibTransId="{5AE1EEEF-35BD-44A7-A3AE-0C0FBAD5DC8A}"/>
    <dgm:cxn modelId="{2D67F889-BF5D-4C8B-90F9-88C011B1C771}" srcId="{AF7A83C3-B492-42D2-8EB8-FAC9AD500A01}" destId="{40DE01E6-5635-408D-B184-2A2461D12636}" srcOrd="0" destOrd="0" parTransId="{80D0564E-2EB5-45E7-9A3B-0E4795EF1482}" sibTransId="{F908E068-58A3-4E24-AC2C-E1B848EE7AB5}"/>
    <dgm:cxn modelId="{1E8022DD-0544-458F-BF13-09F431EADA66}" type="presOf" srcId="{D088FFF3-DDDF-407D-804A-CB6B05D10B9F}" destId="{002CE9A8-3A2A-4DDE-A3E8-AC33C466FFAF}" srcOrd="0" destOrd="0" presId="urn:microsoft.com/office/officeart/2005/8/layout/vList5"/>
    <dgm:cxn modelId="{1DC49327-51D8-4D69-896F-36055A9EE808}" type="presOf" srcId="{06F35E46-E558-4146-94C3-E617A1CD5F3F}" destId="{CE4C6FC6-40CB-49A2-A1DB-B1AAFF6F1782}" srcOrd="0" destOrd="0" presId="urn:microsoft.com/office/officeart/2005/8/layout/vList5"/>
    <dgm:cxn modelId="{F2C4D84D-2166-424F-9C91-84700C7A14D6}" type="presOf" srcId="{32BE278A-3590-42C0-842F-4FDBDD1B98F9}" destId="{44DACF97-2B58-443E-96EA-3221EA069052}" srcOrd="0" destOrd="0" presId="urn:microsoft.com/office/officeart/2005/8/layout/vList5"/>
    <dgm:cxn modelId="{CDAE0CF6-1C30-4BBD-82C4-20FB9D00703C}" type="presParOf" srcId="{D5318574-0BB5-45DB-B883-9679F1FB3686}" destId="{026DC60F-1DBC-4FB7-BEF1-04C475E8A246}" srcOrd="0" destOrd="0" presId="urn:microsoft.com/office/officeart/2005/8/layout/vList5"/>
    <dgm:cxn modelId="{152CD247-F2F4-4DA8-BFF1-0043A249664E}" type="presParOf" srcId="{026DC60F-1DBC-4FB7-BEF1-04C475E8A246}" destId="{A4ED7946-3777-4E72-9981-A7835387B6D4}" srcOrd="0" destOrd="0" presId="urn:microsoft.com/office/officeart/2005/8/layout/vList5"/>
    <dgm:cxn modelId="{7E9B08DC-DDB8-49DD-8852-E16479962957}" type="presParOf" srcId="{026DC60F-1DBC-4FB7-BEF1-04C475E8A246}" destId="{A1956C46-3452-49ED-81E5-F3F3ABB5815B}" srcOrd="1" destOrd="0" presId="urn:microsoft.com/office/officeart/2005/8/layout/vList5"/>
    <dgm:cxn modelId="{0A91ED85-7F10-41A3-81B2-26BC40B80958}" type="presParOf" srcId="{D5318574-0BB5-45DB-B883-9679F1FB3686}" destId="{3AA0DF48-8C31-47A1-B496-53AC9AC52FFE}" srcOrd="1" destOrd="0" presId="urn:microsoft.com/office/officeart/2005/8/layout/vList5"/>
    <dgm:cxn modelId="{710AF6E7-5001-4991-98FA-C951DC4C981F}" type="presParOf" srcId="{D5318574-0BB5-45DB-B883-9679F1FB3686}" destId="{F6AE2ADA-BD79-4A57-A39A-6593C64D7305}" srcOrd="2" destOrd="0" presId="urn:microsoft.com/office/officeart/2005/8/layout/vList5"/>
    <dgm:cxn modelId="{04A5CF14-E10B-4550-93AA-83CB8715259E}" type="presParOf" srcId="{F6AE2ADA-BD79-4A57-A39A-6593C64D7305}" destId="{002CE9A8-3A2A-4DDE-A3E8-AC33C466FFAF}" srcOrd="0" destOrd="0" presId="urn:microsoft.com/office/officeart/2005/8/layout/vList5"/>
    <dgm:cxn modelId="{4607A412-E8DB-4E20-8050-8901D0A35C30}" type="presParOf" srcId="{F6AE2ADA-BD79-4A57-A39A-6593C64D7305}" destId="{0819BF4A-B30A-441A-B0C9-971FBFBEF2C4}" srcOrd="1" destOrd="0" presId="urn:microsoft.com/office/officeart/2005/8/layout/vList5"/>
    <dgm:cxn modelId="{641E12A8-F9DF-44EE-91ED-49F87385ECF1}" type="presParOf" srcId="{D5318574-0BB5-45DB-B883-9679F1FB3686}" destId="{3BBBA6A4-AF29-49AE-9AF8-80A48D7D498D}" srcOrd="3" destOrd="0" presId="urn:microsoft.com/office/officeart/2005/8/layout/vList5"/>
    <dgm:cxn modelId="{8CA49F33-3DBF-45A4-AC6F-D6B11724FB09}" type="presParOf" srcId="{D5318574-0BB5-45DB-B883-9679F1FB3686}" destId="{20D3E106-A72C-4BA6-B857-24FAD1F8ADCD}" srcOrd="4" destOrd="0" presId="urn:microsoft.com/office/officeart/2005/8/layout/vList5"/>
    <dgm:cxn modelId="{7CFCF749-B74E-4406-B4F9-3F2735BBEBF3}" type="presParOf" srcId="{20D3E106-A72C-4BA6-B857-24FAD1F8ADCD}" destId="{CE4C6FC6-40CB-49A2-A1DB-B1AAFF6F1782}" srcOrd="0" destOrd="0" presId="urn:microsoft.com/office/officeart/2005/8/layout/vList5"/>
    <dgm:cxn modelId="{2897112C-FA67-4575-A2A0-B458C5154513}" type="presParOf" srcId="{20D3E106-A72C-4BA6-B857-24FAD1F8ADCD}" destId="{760A61B9-C330-4478-A113-CE15D3D3ECB8}" srcOrd="1" destOrd="0" presId="urn:microsoft.com/office/officeart/2005/8/layout/vList5"/>
    <dgm:cxn modelId="{113F1087-B85B-4126-82A8-743D18BE3F33}" type="presParOf" srcId="{D5318574-0BB5-45DB-B883-9679F1FB3686}" destId="{6583271F-DBC7-4AAB-AEB2-555C7C269880}" srcOrd="5" destOrd="0" presId="urn:microsoft.com/office/officeart/2005/8/layout/vList5"/>
    <dgm:cxn modelId="{E770A7EC-7D21-4E62-BC76-BF0E409C6B03}" type="presParOf" srcId="{D5318574-0BB5-45DB-B883-9679F1FB3686}" destId="{137C80E6-B343-48DC-8805-66D4A3F9940C}" srcOrd="6" destOrd="0" presId="urn:microsoft.com/office/officeart/2005/8/layout/vList5"/>
    <dgm:cxn modelId="{D6731D66-F98D-4B22-A0E8-F24D7E5A539C}" type="presParOf" srcId="{137C80E6-B343-48DC-8805-66D4A3F9940C}" destId="{A0D7FD3E-B474-45B5-83E9-174603E53412}" srcOrd="0" destOrd="0" presId="urn:microsoft.com/office/officeart/2005/8/layout/vList5"/>
    <dgm:cxn modelId="{9E8B8237-0C7D-4570-B3E3-E8C539E9D114}" type="presParOf" srcId="{137C80E6-B343-48DC-8805-66D4A3F9940C}" destId="{44DACF97-2B58-443E-96EA-3221EA0690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05E362-7071-4414-AE6D-FB02814D577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1A5CBC-7F7F-4F42-8C56-7C327E62A61F}">
      <dgm:prSet/>
      <dgm:spPr/>
      <dgm:t>
        <a:bodyPr/>
        <a:lstStyle/>
        <a:p>
          <a:pPr rtl="0"/>
          <a:r>
            <a:rPr lang="en-US"/>
            <a:t>Decision trees</a:t>
          </a:r>
        </a:p>
      </dgm:t>
    </dgm:pt>
    <dgm:pt modelId="{EA7BBB47-5C55-43BA-AEDE-685FF6700C8A}" type="parTrans" cxnId="{255E859E-2312-4872-A52B-212ECC0A76EB}">
      <dgm:prSet/>
      <dgm:spPr/>
      <dgm:t>
        <a:bodyPr/>
        <a:lstStyle/>
        <a:p>
          <a:endParaRPr lang="en-US"/>
        </a:p>
      </dgm:t>
    </dgm:pt>
    <dgm:pt modelId="{08747CF0-F637-413D-AB5A-F0775F32FD9F}" type="sibTrans" cxnId="{255E859E-2312-4872-A52B-212ECC0A76EB}">
      <dgm:prSet/>
      <dgm:spPr/>
      <dgm:t>
        <a:bodyPr/>
        <a:lstStyle/>
        <a:p>
          <a:endParaRPr lang="en-US"/>
        </a:p>
      </dgm:t>
    </dgm:pt>
    <dgm:pt modelId="{9F1C0946-4599-48E6-A917-A115864DA5BD}">
      <dgm:prSet/>
      <dgm:spPr/>
      <dgm:t>
        <a:bodyPr/>
        <a:lstStyle/>
        <a:p>
          <a:pPr rtl="0"/>
          <a:r>
            <a:rPr lang="en-US"/>
            <a:t>Represent a fundamental tool from the broad area of risk analysis</a:t>
          </a:r>
        </a:p>
      </dgm:t>
    </dgm:pt>
    <dgm:pt modelId="{8D6F2DCB-34A9-48B4-AE02-8C78B8236E74}" type="parTrans" cxnId="{D2DF357C-35D5-4104-99CF-0F1EED59082B}">
      <dgm:prSet/>
      <dgm:spPr/>
      <dgm:t>
        <a:bodyPr/>
        <a:lstStyle/>
        <a:p>
          <a:endParaRPr lang="en-US"/>
        </a:p>
      </dgm:t>
    </dgm:pt>
    <dgm:pt modelId="{006F6AD1-6606-464B-8F90-457DCDABA02B}" type="sibTrans" cxnId="{D2DF357C-35D5-4104-99CF-0F1EED59082B}">
      <dgm:prSet/>
      <dgm:spPr/>
      <dgm:t>
        <a:bodyPr/>
        <a:lstStyle/>
        <a:p>
          <a:endParaRPr lang="en-US"/>
        </a:p>
      </dgm:t>
    </dgm:pt>
    <dgm:pt modelId="{49B21C9F-AA51-4798-9A9E-2683ADA53111}">
      <dgm:prSet/>
      <dgm:spPr/>
      <dgm:t>
        <a:bodyPr/>
        <a:lstStyle/>
        <a:p>
          <a:pPr rtl="0"/>
          <a:r>
            <a:rPr lang="en-US"/>
            <a:t>Widely used in examining plant and equipment investments and R&amp;D projects</a:t>
          </a:r>
        </a:p>
      </dgm:t>
    </dgm:pt>
    <dgm:pt modelId="{B8825543-0962-4F32-8422-AF3A8FAE1585}" type="parTrans" cxnId="{E0495A46-7DB3-4746-AEAF-8DB28EBCB64F}">
      <dgm:prSet/>
      <dgm:spPr/>
      <dgm:t>
        <a:bodyPr/>
        <a:lstStyle/>
        <a:p>
          <a:endParaRPr lang="en-US"/>
        </a:p>
      </dgm:t>
    </dgm:pt>
    <dgm:pt modelId="{96502158-A857-412F-9132-1C29C4C683CF}" type="sibTrans" cxnId="{E0495A46-7DB3-4746-AEAF-8DB28EBCB64F}">
      <dgm:prSet/>
      <dgm:spPr/>
      <dgm:t>
        <a:bodyPr/>
        <a:lstStyle/>
        <a:p>
          <a:endParaRPr lang="en-US"/>
        </a:p>
      </dgm:t>
    </dgm:pt>
    <dgm:pt modelId="{9F1DA39F-E779-4A55-9B55-D22B80B972E7}">
      <dgm:prSet/>
      <dgm:spPr/>
      <dgm:t>
        <a:bodyPr/>
        <a:lstStyle/>
        <a:p>
          <a:pPr rtl="0"/>
          <a:r>
            <a:rPr lang="en-US"/>
            <a:t>Stakeholder analysis</a:t>
          </a:r>
        </a:p>
      </dgm:t>
    </dgm:pt>
    <dgm:pt modelId="{142E9D01-5390-4E62-B6AD-CBCF7009CA68}" type="parTrans" cxnId="{5D6BECB3-1CE1-42A4-AE07-AA05B0BE8B1F}">
      <dgm:prSet/>
      <dgm:spPr/>
      <dgm:t>
        <a:bodyPr/>
        <a:lstStyle/>
        <a:p>
          <a:endParaRPr lang="en-US"/>
        </a:p>
      </dgm:t>
    </dgm:pt>
    <dgm:pt modelId="{39BD2C11-485D-4F80-ACCE-8075A13D4369}" type="sibTrans" cxnId="{5D6BECB3-1CE1-42A4-AE07-AA05B0BE8B1F}">
      <dgm:prSet/>
      <dgm:spPr/>
      <dgm:t>
        <a:bodyPr/>
        <a:lstStyle/>
        <a:p>
          <a:endParaRPr lang="en-US"/>
        </a:p>
      </dgm:t>
    </dgm:pt>
    <dgm:pt modelId="{A9BE2D37-DDF3-4099-8DB8-BA396C4EFB06}">
      <dgm:prSet/>
      <dgm:spPr/>
      <dgm:t>
        <a:bodyPr/>
        <a:lstStyle/>
        <a:p>
          <a:pPr rtl="0"/>
          <a:r>
            <a:rPr lang="en-US"/>
            <a:t>Most consulting projects impact in some way each of five types of stakeholders</a:t>
          </a:r>
        </a:p>
      </dgm:t>
    </dgm:pt>
    <dgm:pt modelId="{8A32DD4B-9D55-4B42-B110-2617E866FD67}" type="parTrans" cxnId="{4D4D7224-423B-4DD7-B604-4D2922DE7619}">
      <dgm:prSet/>
      <dgm:spPr/>
      <dgm:t>
        <a:bodyPr/>
        <a:lstStyle/>
        <a:p>
          <a:endParaRPr lang="en-US"/>
        </a:p>
      </dgm:t>
    </dgm:pt>
    <dgm:pt modelId="{73F62E1E-FE5D-4C8C-A9CB-063942D7D48C}" type="sibTrans" cxnId="{4D4D7224-423B-4DD7-B604-4D2922DE7619}">
      <dgm:prSet/>
      <dgm:spPr/>
      <dgm:t>
        <a:bodyPr/>
        <a:lstStyle/>
        <a:p>
          <a:endParaRPr lang="en-US"/>
        </a:p>
      </dgm:t>
    </dgm:pt>
    <dgm:pt modelId="{0144A69F-7A77-4B8E-B53D-C4B29E89F167}">
      <dgm:prSet/>
      <dgm:spPr/>
      <dgm:t>
        <a:bodyPr/>
        <a:lstStyle/>
        <a:p>
          <a:pPr rtl="0"/>
          <a:r>
            <a:rPr lang="en-US"/>
            <a:t>Customers, stockholders, employees, suppliers, and the community</a:t>
          </a:r>
        </a:p>
      </dgm:t>
    </dgm:pt>
    <dgm:pt modelId="{076DFBF4-279C-4C40-8EF8-BFD04E35D6AD}" type="parTrans" cxnId="{90DC1A83-AE13-4263-B226-FBCD4CCC3831}">
      <dgm:prSet/>
      <dgm:spPr/>
      <dgm:t>
        <a:bodyPr/>
        <a:lstStyle/>
        <a:p>
          <a:endParaRPr lang="en-US"/>
        </a:p>
      </dgm:t>
    </dgm:pt>
    <dgm:pt modelId="{DE4FE222-7987-430C-AF0C-7C7355A3C350}" type="sibTrans" cxnId="{90DC1A83-AE13-4263-B226-FBCD4CCC3831}">
      <dgm:prSet/>
      <dgm:spPr/>
      <dgm:t>
        <a:bodyPr/>
        <a:lstStyle/>
        <a:p>
          <a:endParaRPr lang="en-US"/>
        </a:p>
      </dgm:t>
    </dgm:pt>
    <dgm:pt modelId="{B6D0C223-E751-4A56-A34C-A5A2543484AB}">
      <dgm:prSet/>
      <dgm:spPr/>
      <dgm:t>
        <a:bodyPr/>
        <a:lstStyle/>
        <a:p>
          <a:pPr rtl="0"/>
          <a:r>
            <a:rPr lang="en-US"/>
            <a:t>Balanced scorecard</a:t>
          </a:r>
        </a:p>
      </dgm:t>
    </dgm:pt>
    <dgm:pt modelId="{C22DBE82-AFCF-4882-A95C-7F0D1986046B}" type="parTrans" cxnId="{1CBF3BC7-5764-4ABC-B8F3-6B351C145B4D}">
      <dgm:prSet/>
      <dgm:spPr/>
      <dgm:t>
        <a:bodyPr/>
        <a:lstStyle/>
        <a:p>
          <a:endParaRPr lang="en-US"/>
        </a:p>
      </dgm:t>
    </dgm:pt>
    <dgm:pt modelId="{9D5F343A-D3BF-43F7-8BAC-646278D9E099}" type="sibTrans" cxnId="{1CBF3BC7-5764-4ABC-B8F3-6B351C145B4D}">
      <dgm:prSet/>
      <dgm:spPr/>
      <dgm:t>
        <a:bodyPr/>
        <a:lstStyle/>
        <a:p>
          <a:endParaRPr lang="en-US"/>
        </a:p>
      </dgm:t>
    </dgm:pt>
    <dgm:pt modelId="{0E64ECEA-4A46-40C4-8456-FF7A40BCDF80}">
      <dgm:prSet/>
      <dgm:spPr/>
      <dgm:t>
        <a:bodyPr/>
        <a:lstStyle/>
        <a:p>
          <a:pPr rtl="0"/>
          <a:r>
            <a:rPr lang="en-US"/>
            <a:t>Used to reflect the particular needs of each stakeholder</a:t>
          </a:r>
        </a:p>
      </dgm:t>
    </dgm:pt>
    <dgm:pt modelId="{4B0F33D4-382D-4F6E-AA2F-F4CBD6E51466}" type="parTrans" cxnId="{E4A7BCBA-B989-4CF0-9E9C-FEEA7C8402F4}">
      <dgm:prSet/>
      <dgm:spPr/>
      <dgm:t>
        <a:bodyPr/>
        <a:lstStyle/>
        <a:p>
          <a:endParaRPr lang="en-US"/>
        </a:p>
      </dgm:t>
    </dgm:pt>
    <dgm:pt modelId="{D89A445D-FD2D-4C61-A49F-4D6A975CB812}" type="sibTrans" cxnId="{E4A7BCBA-B989-4CF0-9E9C-FEEA7C8402F4}">
      <dgm:prSet/>
      <dgm:spPr/>
      <dgm:t>
        <a:bodyPr/>
        <a:lstStyle/>
        <a:p>
          <a:endParaRPr lang="en-US"/>
        </a:p>
      </dgm:t>
    </dgm:pt>
    <dgm:pt modelId="{B12A3241-CCC4-4BAD-8D14-7849DEA33FC1}">
      <dgm:prSet/>
      <dgm:spPr/>
      <dgm:t>
        <a:bodyPr/>
        <a:lstStyle/>
        <a:p>
          <a:pPr rtl="0"/>
          <a:r>
            <a:rPr lang="en-US"/>
            <a:t>Process Dashboards</a:t>
          </a:r>
        </a:p>
      </dgm:t>
    </dgm:pt>
    <dgm:pt modelId="{4293070B-9A8E-4C9D-AD39-CEF3006975F8}" type="parTrans" cxnId="{5B806B86-6A08-4AA9-A703-4F7068773F50}">
      <dgm:prSet/>
      <dgm:spPr/>
      <dgm:t>
        <a:bodyPr/>
        <a:lstStyle/>
        <a:p>
          <a:endParaRPr lang="en-US"/>
        </a:p>
      </dgm:t>
    </dgm:pt>
    <dgm:pt modelId="{2D1EF4FE-F7D9-4396-8A98-182C9944F4E5}" type="sibTrans" cxnId="{5B806B86-6A08-4AA9-A703-4F7068773F50}">
      <dgm:prSet/>
      <dgm:spPr/>
      <dgm:t>
        <a:bodyPr/>
        <a:lstStyle/>
        <a:p>
          <a:endParaRPr lang="en-US"/>
        </a:p>
      </dgm:t>
    </dgm:pt>
    <dgm:pt modelId="{14D10987-E1B3-467E-A0B9-3A623DA75EB0}">
      <dgm:prSet/>
      <dgm:spPr/>
      <dgm:t>
        <a:bodyPr/>
        <a:lstStyle/>
        <a:p>
          <a:pPr rtl="0"/>
          <a:r>
            <a:rPr lang="en-US"/>
            <a:t>Designed to provide summary performance updates for specific processes</a:t>
          </a:r>
        </a:p>
      </dgm:t>
    </dgm:pt>
    <dgm:pt modelId="{3DE13662-7BB6-442F-BEF4-37EB1B104813}" type="parTrans" cxnId="{5EC184D3-EF40-483C-8F6C-DD8A7977CF87}">
      <dgm:prSet/>
      <dgm:spPr/>
      <dgm:t>
        <a:bodyPr/>
        <a:lstStyle/>
        <a:p>
          <a:endParaRPr lang="en-US"/>
        </a:p>
      </dgm:t>
    </dgm:pt>
    <dgm:pt modelId="{7FA71C67-3E0B-4E72-91C8-5EA5446EB72F}" type="sibTrans" cxnId="{5EC184D3-EF40-483C-8F6C-DD8A7977CF87}">
      <dgm:prSet/>
      <dgm:spPr/>
      <dgm:t>
        <a:bodyPr/>
        <a:lstStyle/>
        <a:p>
          <a:endParaRPr lang="en-US"/>
        </a:p>
      </dgm:t>
    </dgm:pt>
    <dgm:pt modelId="{6FD3B497-A583-4B6E-B0EF-13A74C41D50A}">
      <dgm:prSet/>
      <dgm:spPr/>
      <dgm:t>
        <a:bodyPr/>
        <a:lstStyle/>
        <a:p>
          <a:pPr rtl="0"/>
          <a:r>
            <a:rPr lang="en-US"/>
            <a:t>Consist of performance metrics presented in graphical form with color-coding of trend lines, alarms in the form of exclamation marks, and so forth</a:t>
          </a:r>
        </a:p>
      </dgm:t>
    </dgm:pt>
    <dgm:pt modelId="{9D4CEE5F-7906-4FCE-B4BB-5915202F59A4}" type="parTrans" cxnId="{4C6F783A-B8B3-4F4B-9045-1CD286C37B16}">
      <dgm:prSet/>
      <dgm:spPr/>
      <dgm:t>
        <a:bodyPr/>
        <a:lstStyle/>
        <a:p>
          <a:endParaRPr lang="en-US"/>
        </a:p>
      </dgm:t>
    </dgm:pt>
    <dgm:pt modelId="{BF72B23B-0044-4C06-B525-A481D133F6AE}" type="sibTrans" cxnId="{4C6F783A-B8B3-4F4B-9045-1CD286C37B16}">
      <dgm:prSet/>
      <dgm:spPr/>
      <dgm:t>
        <a:bodyPr/>
        <a:lstStyle/>
        <a:p>
          <a:endParaRPr lang="en-US"/>
        </a:p>
      </dgm:t>
    </dgm:pt>
    <dgm:pt modelId="{76254238-A4FE-4C83-B1C1-8B0944BBB569}">
      <dgm:prSet/>
      <dgm:spPr/>
      <dgm:t>
        <a:bodyPr/>
        <a:lstStyle/>
        <a:p>
          <a:pPr rtl="0"/>
          <a:r>
            <a:rPr lang="en-US"/>
            <a:t>Show when key indicators are nearing a problem level</a:t>
          </a:r>
        </a:p>
      </dgm:t>
    </dgm:pt>
    <dgm:pt modelId="{7AE9BE20-26D5-4436-B5F4-94AA3107CE35}" type="parTrans" cxnId="{225157BE-7618-412A-8D3B-DCC99E3EEDFB}">
      <dgm:prSet/>
      <dgm:spPr/>
      <dgm:t>
        <a:bodyPr/>
        <a:lstStyle/>
        <a:p>
          <a:endParaRPr lang="en-US"/>
        </a:p>
      </dgm:t>
    </dgm:pt>
    <dgm:pt modelId="{1A4CD3A9-C9CC-40B3-A393-B213AE9762BF}" type="sibTrans" cxnId="{225157BE-7618-412A-8D3B-DCC99E3EEDFB}">
      <dgm:prSet/>
      <dgm:spPr/>
      <dgm:t>
        <a:bodyPr/>
        <a:lstStyle/>
        <a:p>
          <a:endParaRPr lang="en-US"/>
        </a:p>
      </dgm:t>
    </dgm:pt>
    <dgm:pt modelId="{953F6002-263E-4D4E-9FB5-6D16665B27F3}" type="pres">
      <dgm:prSet presAssocID="{A105E362-7071-4414-AE6D-FB02814D577C}" presName="Name0" presStyleCnt="0">
        <dgm:presLayoutVars>
          <dgm:dir/>
          <dgm:animLvl val="lvl"/>
          <dgm:resizeHandles val="exact"/>
        </dgm:presLayoutVars>
      </dgm:prSet>
      <dgm:spPr/>
    </dgm:pt>
    <dgm:pt modelId="{B73FC7AF-36A6-452C-A6B1-78BED15927FA}" type="pres">
      <dgm:prSet presAssocID="{8C1A5CBC-7F7F-4F42-8C56-7C327E62A61F}" presName="linNode" presStyleCnt="0"/>
      <dgm:spPr/>
    </dgm:pt>
    <dgm:pt modelId="{042B39FB-A7B7-48CF-9112-28D609B47CEE}" type="pres">
      <dgm:prSet presAssocID="{8C1A5CBC-7F7F-4F42-8C56-7C327E62A61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EFBFF2C7-36EB-4D0C-B43D-C59475912E81}" type="pres">
      <dgm:prSet presAssocID="{8C1A5CBC-7F7F-4F42-8C56-7C327E62A61F}" presName="descendantText" presStyleLbl="alignAccFollowNode1" presStyleIdx="0" presStyleCnt="4">
        <dgm:presLayoutVars>
          <dgm:bulletEnabled val="1"/>
        </dgm:presLayoutVars>
      </dgm:prSet>
      <dgm:spPr/>
    </dgm:pt>
    <dgm:pt modelId="{26CFA2CD-5C35-4D2B-8907-4D419B139703}" type="pres">
      <dgm:prSet presAssocID="{08747CF0-F637-413D-AB5A-F0775F32FD9F}" presName="sp" presStyleCnt="0"/>
      <dgm:spPr/>
    </dgm:pt>
    <dgm:pt modelId="{2E241D4C-8497-4662-B94B-8E9D193B771A}" type="pres">
      <dgm:prSet presAssocID="{9F1DA39F-E779-4A55-9B55-D22B80B972E7}" presName="linNode" presStyleCnt="0"/>
      <dgm:spPr/>
    </dgm:pt>
    <dgm:pt modelId="{B3C2D33D-106A-4B5F-8E84-5FC68C7F3C30}" type="pres">
      <dgm:prSet presAssocID="{9F1DA39F-E779-4A55-9B55-D22B80B972E7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E7A1AAD-7800-4EBF-8DCE-0B7C8DBFDD94}" type="pres">
      <dgm:prSet presAssocID="{9F1DA39F-E779-4A55-9B55-D22B80B972E7}" presName="descendantText" presStyleLbl="alignAccFollowNode1" presStyleIdx="1" presStyleCnt="4">
        <dgm:presLayoutVars>
          <dgm:bulletEnabled val="1"/>
        </dgm:presLayoutVars>
      </dgm:prSet>
      <dgm:spPr/>
    </dgm:pt>
    <dgm:pt modelId="{AC1C1E48-8CD6-4E5C-957E-1273EA3A3CC7}" type="pres">
      <dgm:prSet presAssocID="{39BD2C11-485D-4F80-ACCE-8075A13D4369}" presName="sp" presStyleCnt="0"/>
      <dgm:spPr/>
    </dgm:pt>
    <dgm:pt modelId="{7C54D461-A84B-4536-A19A-CB3D55387F8C}" type="pres">
      <dgm:prSet presAssocID="{B6D0C223-E751-4A56-A34C-A5A2543484AB}" presName="linNode" presStyleCnt="0"/>
      <dgm:spPr/>
    </dgm:pt>
    <dgm:pt modelId="{BE83F3E0-BA0C-4881-9ACA-85E16B3A7529}" type="pres">
      <dgm:prSet presAssocID="{B6D0C223-E751-4A56-A34C-A5A2543484A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28DF806-6C21-447E-9E33-DBE48C2290AD}" type="pres">
      <dgm:prSet presAssocID="{B6D0C223-E751-4A56-A34C-A5A2543484AB}" presName="descendantText" presStyleLbl="alignAccFollowNode1" presStyleIdx="2" presStyleCnt="4">
        <dgm:presLayoutVars>
          <dgm:bulletEnabled val="1"/>
        </dgm:presLayoutVars>
      </dgm:prSet>
      <dgm:spPr/>
    </dgm:pt>
    <dgm:pt modelId="{70AC1B3A-4572-488D-8C5A-5DBF541FC465}" type="pres">
      <dgm:prSet presAssocID="{9D5F343A-D3BF-43F7-8BAC-646278D9E099}" presName="sp" presStyleCnt="0"/>
      <dgm:spPr/>
    </dgm:pt>
    <dgm:pt modelId="{20A5613D-8F42-4D08-B69E-385261819F03}" type="pres">
      <dgm:prSet presAssocID="{B12A3241-CCC4-4BAD-8D14-7849DEA33FC1}" presName="linNode" presStyleCnt="0"/>
      <dgm:spPr/>
    </dgm:pt>
    <dgm:pt modelId="{4561E73C-2F4B-4ECE-A884-0FC63C5F9F61}" type="pres">
      <dgm:prSet presAssocID="{B12A3241-CCC4-4BAD-8D14-7849DEA33FC1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7C03CA36-E726-4FA4-BBC1-3B88137F97C1}" type="pres">
      <dgm:prSet presAssocID="{B12A3241-CCC4-4BAD-8D14-7849DEA33FC1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8D2BB0B-53D5-4DC7-A5E2-335B6B2F16FC}" type="presOf" srcId="{14D10987-E1B3-467E-A0B9-3A623DA75EB0}" destId="{7C03CA36-E726-4FA4-BBC1-3B88137F97C1}" srcOrd="0" destOrd="0" presId="urn:microsoft.com/office/officeart/2005/8/layout/vList5"/>
    <dgm:cxn modelId="{A2C89474-BE66-4503-B45C-D01DBFC80248}" type="presOf" srcId="{6FD3B497-A583-4B6E-B0EF-13A74C41D50A}" destId="{7C03CA36-E726-4FA4-BBC1-3B88137F97C1}" srcOrd="0" destOrd="1" presId="urn:microsoft.com/office/officeart/2005/8/layout/vList5"/>
    <dgm:cxn modelId="{49CD2989-552B-4C11-B283-545E35F6B72B}" type="presOf" srcId="{8C1A5CBC-7F7F-4F42-8C56-7C327E62A61F}" destId="{042B39FB-A7B7-48CF-9112-28D609B47CEE}" srcOrd="0" destOrd="0" presId="urn:microsoft.com/office/officeart/2005/8/layout/vList5"/>
    <dgm:cxn modelId="{D4BA94F0-3DB3-4DD9-B2E8-24A340F86C40}" type="presOf" srcId="{A105E362-7071-4414-AE6D-FB02814D577C}" destId="{953F6002-263E-4D4E-9FB5-6D16665B27F3}" srcOrd="0" destOrd="0" presId="urn:microsoft.com/office/officeart/2005/8/layout/vList5"/>
    <dgm:cxn modelId="{4C6F783A-B8B3-4F4B-9045-1CD286C37B16}" srcId="{B12A3241-CCC4-4BAD-8D14-7849DEA33FC1}" destId="{6FD3B497-A583-4B6E-B0EF-13A74C41D50A}" srcOrd="1" destOrd="0" parTransId="{9D4CEE5F-7906-4FCE-B4BB-5915202F59A4}" sibTransId="{BF72B23B-0044-4C06-B525-A481D133F6AE}"/>
    <dgm:cxn modelId="{77D48835-1416-4EC4-B899-1A11A0A6D340}" type="presOf" srcId="{0144A69F-7A77-4B8E-B53D-C4B29E89F167}" destId="{AE7A1AAD-7800-4EBF-8DCE-0B7C8DBFDD94}" srcOrd="0" destOrd="1" presId="urn:microsoft.com/office/officeart/2005/8/layout/vList5"/>
    <dgm:cxn modelId="{36D28536-6EED-447F-8329-4ACD506D3670}" type="presOf" srcId="{A9BE2D37-DDF3-4099-8DB8-BA396C4EFB06}" destId="{AE7A1AAD-7800-4EBF-8DCE-0B7C8DBFDD94}" srcOrd="0" destOrd="0" presId="urn:microsoft.com/office/officeart/2005/8/layout/vList5"/>
    <dgm:cxn modelId="{0D7F3939-0CAF-42DF-B8E1-0E477D69BAC5}" type="presOf" srcId="{9F1DA39F-E779-4A55-9B55-D22B80B972E7}" destId="{B3C2D33D-106A-4B5F-8E84-5FC68C7F3C30}" srcOrd="0" destOrd="0" presId="urn:microsoft.com/office/officeart/2005/8/layout/vList5"/>
    <dgm:cxn modelId="{22268FED-96B1-4FB3-8D23-0565BAFB80A1}" type="presOf" srcId="{76254238-A4FE-4C83-B1C1-8B0944BBB569}" destId="{7C03CA36-E726-4FA4-BBC1-3B88137F97C1}" srcOrd="0" destOrd="2" presId="urn:microsoft.com/office/officeart/2005/8/layout/vList5"/>
    <dgm:cxn modelId="{5B806B86-6A08-4AA9-A703-4F7068773F50}" srcId="{A105E362-7071-4414-AE6D-FB02814D577C}" destId="{B12A3241-CCC4-4BAD-8D14-7849DEA33FC1}" srcOrd="3" destOrd="0" parTransId="{4293070B-9A8E-4C9D-AD39-CEF3006975F8}" sibTransId="{2D1EF4FE-F7D9-4396-8A98-182C9944F4E5}"/>
    <dgm:cxn modelId="{6EB22576-F09D-495C-96E6-223D9BD516B8}" type="presOf" srcId="{9F1C0946-4599-48E6-A917-A115864DA5BD}" destId="{EFBFF2C7-36EB-4D0C-B43D-C59475912E81}" srcOrd="0" destOrd="0" presId="urn:microsoft.com/office/officeart/2005/8/layout/vList5"/>
    <dgm:cxn modelId="{1CBF3BC7-5764-4ABC-B8F3-6B351C145B4D}" srcId="{A105E362-7071-4414-AE6D-FB02814D577C}" destId="{B6D0C223-E751-4A56-A34C-A5A2543484AB}" srcOrd="2" destOrd="0" parTransId="{C22DBE82-AFCF-4882-A95C-7F0D1986046B}" sibTransId="{9D5F343A-D3BF-43F7-8BAC-646278D9E099}"/>
    <dgm:cxn modelId="{90DC1A83-AE13-4263-B226-FBCD4CCC3831}" srcId="{9F1DA39F-E779-4A55-9B55-D22B80B972E7}" destId="{0144A69F-7A77-4B8E-B53D-C4B29E89F167}" srcOrd="1" destOrd="0" parTransId="{076DFBF4-279C-4C40-8EF8-BFD04E35D6AD}" sibTransId="{DE4FE222-7987-430C-AF0C-7C7355A3C350}"/>
    <dgm:cxn modelId="{225157BE-7618-412A-8D3B-DCC99E3EEDFB}" srcId="{B12A3241-CCC4-4BAD-8D14-7849DEA33FC1}" destId="{76254238-A4FE-4C83-B1C1-8B0944BBB569}" srcOrd="2" destOrd="0" parTransId="{7AE9BE20-26D5-4436-B5F4-94AA3107CE35}" sibTransId="{1A4CD3A9-C9CC-40B3-A393-B213AE9762BF}"/>
    <dgm:cxn modelId="{E0495A46-7DB3-4746-AEAF-8DB28EBCB64F}" srcId="{8C1A5CBC-7F7F-4F42-8C56-7C327E62A61F}" destId="{49B21C9F-AA51-4798-9A9E-2683ADA53111}" srcOrd="1" destOrd="0" parTransId="{B8825543-0962-4F32-8422-AF3A8FAE1585}" sibTransId="{96502158-A857-412F-9132-1C29C4C683CF}"/>
    <dgm:cxn modelId="{4D4D7224-423B-4DD7-B604-4D2922DE7619}" srcId="{9F1DA39F-E779-4A55-9B55-D22B80B972E7}" destId="{A9BE2D37-DDF3-4099-8DB8-BA396C4EFB06}" srcOrd="0" destOrd="0" parTransId="{8A32DD4B-9D55-4B42-B110-2617E866FD67}" sibTransId="{73F62E1E-FE5D-4C8C-A9CB-063942D7D48C}"/>
    <dgm:cxn modelId="{42167BAA-6341-4925-8700-7E73CB448D49}" type="presOf" srcId="{B12A3241-CCC4-4BAD-8D14-7849DEA33FC1}" destId="{4561E73C-2F4B-4ECE-A884-0FC63C5F9F61}" srcOrd="0" destOrd="0" presId="urn:microsoft.com/office/officeart/2005/8/layout/vList5"/>
    <dgm:cxn modelId="{9331165A-1E22-476E-92A5-2F6BD3A1A4D0}" type="presOf" srcId="{0E64ECEA-4A46-40C4-8456-FF7A40BCDF80}" destId="{628DF806-6C21-447E-9E33-DBE48C2290AD}" srcOrd="0" destOrd="0" presId="urn:microsoft.com/office/officeart/2005/8/layout/vList5"/>
    <dgm:cxn modelId="{61FF32F6-D581-4B77-A9F2-DD03E540FC47}" type="presOf" srcId="{B6D0C223-E751-4A56-A34C-A5A2543484AB}" destId="{BE83F3E0-BA0C-4881-9ACA-85E16B3A7529}" srcOrd="0" destOrd="0" presId="urn:microsoft.com/office/officeart/2005/8/layout/vList5"/>
    <dgm:cxn modelId="{E4A7BCBA-B989-4CF0-9E9C-FEEA7C8402F4}" srcId="{B6D0C223-E751-4A56-A34C-A5A2543484AB}" destId="{0E64ECEA-4A46-40C4-8456-FF7A40BCDF80}" srcOrd="0" destOrd="0" parTransId="{4B0F33D4-382D-4F6E-AA2F-F4CBD6E51466}" sibTransId="{D89A445D-FD2D-4C61-A49F-4D6A975CB812}"/>
    <dgm:cxn modelId="{D2DF357C-35D5-4104-99CF-0F1EED59082B}" srcId="{8C1A5CBC-7F7F-4F42-8C56-7C327E62A61F}" destId="{9F1C0946-4599-48E6-A917-A115864DA5BD}" srcOrd="0" destOrd="0" parTransId="{8D6F2DCB-34A9-48B4-AE02-8C78B8236E74}" sibTransId="{006F6AD1-6606-464B-8F90-457DCDABA02B}"/>
    <dgm:cxn modelId="{5EC184D3-EF40-483C-8F6C-DD8A7977CF87}" srcId="{B12A3241-CCC4-4BAD-8D14-7849DEA33FC1}" destId="{14D10987-E1B3-467E-A0B9-3A623DA75EB0}" srcOrd="0" destOrd="0" parTransId="{3DE13662-7BB6-442F-BEF4-37EB1B104813}" sibTransId="{7FA71C67-3E0B-4E72-91C8-5EA5446EB72F}"/>
    <dgm:cxn modelId="{5D6BECB3-1CE1-42A4-AE07-AA05B0BE8B1F}" srcId="{A105E362-7071-4414-AE6D-FB02814D577C}" destId="{9F1DA39F-E779-4A55-9B55-D22B80B972E7}" srcOrd="1" destOrd="0" parTransId="{142E9D01-5390-4E62-B6AD-CBCF7009CA68}" sibTransId="{39BD2C11-485D-4F80-ACCE-8075A13D4369}"/>
    <dgm:cxn modelId="{255E859E-2312-4872-A52B-212ECC0A76EB}" srcId="{A105E362-7071-4414-AE6D-FB02814D577C}" destId="{8C1A5CBC-7F7F-4F42-8C56-7C327E62A61F}" srcOrd="0" destOrd="0" parTransId="{EA7BBB47-5C55-43BA-AEDE-685FF6700C8A}" sibTransId="{08747CF0-F637-413D-AB5A-F0775F32FD9F}"/>
    <dgm:cxn modelId="{E5FC2F7F-37F5-4D57-89E9-14F1F50DE857}" type="presOf" srcId="{49B21C9F-AA51-4798-9A9E-2683ADA53111}" destId="{EFBFF2C7-36EB-4D0C-B43D-C59475912E81}" srcOrd="0" destOrd="1" presId="urn:microsoft.com/office/officeart/2005/8/layout/vList5"/>
    <dgm:cxn modelId="{A47EA41E-E400-4C2D-A7F2-15645D88904B}" type="presParOf" srcId="{953F6002-263E-4D4E-9FB5-6D16665B27F3}" destId="{B73FC7AF-36A6-452C-A6B1-78BED15927FA}" srcOrd="0" destOrd="0" presId="urn:microsoft.com/office/officeart/2005/8/layout/vList5"/>
    <dgm:cxn modelId="{6FF705AC-2F2C-4215-A70F-F73A93B3A95E}" type="presParOf" srcId="{B73FC7AF-36A6-452C-A6B1-78BED15927FA}" destId="{042B39FB-A7B7-48CF-9112-28D609B47CEE}" srcOrd="0" destOrd="0" presId="urn:microsoft.com/office/officeart/2005/8/layout/vList5"/>
    <dgm:cxn modelId="{0A1EBE49-0056-485F-94D5-BBE9BD0F5E19}" type="presParOf" srcId="{B73FC7AF-36A6-452C-A6B1-78BED15927FA}" destId="{EFBFF2C7-36EB-4D0C-B43D-C59475912E81}" srcOrd="1" destOrd="0" presId="urn:microsoft.com/office/officeart/2005/8/layout/vList5"/>
    <dgm:cxn modelId="{0285BCED-5C42-45CA-AB4B-612D89650810}" type="presParOf" srcId="{953F6002-263E-4D4E-9FB5-6D16665B27F3}" destId="{26CFA2CD-5C35-4D2B-8907-4D419B139703}" srcOrd="1" destOrd="0" presId="urn:microsoft.com/office/officeart/2005/8/layout/vList5"/>
    <dgm:cxn modelId="{335AB894-2457-497C-A87B-B4246934AE0E}" type="presParOf" srcId="{953F6002-263E-4D4E-9FB5-6D16665B27F3}" destId="{2E241D4C-8497-4662-B94B-8E9D193B771A}" srcOrd="2" destOrd="0" presId="urn:microsoft.com/office/officeart/2005/8/layout/vList5"/>
    <dgm:cxn modelId="{05C9BC1A-60B4-4028-8E46-9CA59D3EC44F}" type="presParOf" srcId="{2E241D4C-8497-4662-B94B-8E9D193B771A}" destId="{B3C2D33D-106A-4B5F-8E84-5FC68C7F3C30}" srcOrd="0" destOrd="0" presId="urn:microsoft.com/office/officeart/2005/8/layout/vList5"/>
    <dgm:cxn modelId="{A9DF3709-2605-4F95-82CF-0325B850D670}" type="presParOf" srcId="{2E241D4C-8497-4662-B94B-8E9D193B771A}" destId="{AE7A1AAD-7800-4EBF-8DCE-0B7C8DBFDD94}" srcOrd="1" destOrd="0" presId="urn:microsoft.com/office/officeart/2005/8/layout/vList5"/>
    <dgm:cxn modelId="{C7F8C37A-9D79-4A8B-BADC-DB6917407A2F}" type="presParOf" srcId="{953F6002-263E-4D4E-9FB5-6D16665B27F3}" destId="{AC1C1E48-8CD6-4E5C-957E-1273EA3A3CC7}" srcOrd="3" destOrd="0" presId="urn:microsoft.com/office/officeart/2005/8/layout/vList5"/>
    <dgm:cxn modelId="{D1F13F2C-4C24-4F15-93C7-327BD8F0EBBD}" type="presParOf" srcId="{953F6002-263E-4D4E-9FB5-6D16665B27F3}" destId="{7C54D461-A84B-4536-A19A-CB3D55387F8C}" srcOrd="4" destOrd="0" presId="urn:microsoft.com/office/officeart/2005/8/layout/vList5"/>
    <dgm:cxn modelId="{4FF3ED00-325C-43BC-A632-4BFB356A59BC}" type="presParOf" srcId="{7C54D461-A84B-4536-A19A-CB3D55387F8C}" destId="{BE83F3E0-BA0C-4881-9ACA-85E16B3A7529}" srcOrd="0" destOrd="0" presId="urn:microsoft.com/office/officeart/2005/8/layout/vList5"/>
    <dgm:cxn modelId="{FBE97461-EC7F-4AC7-B291-EB7A836661B6}" type="presParOf" srcId="{7C54D461-A84B-4536-A19A-CB3D55387F8C}" destId="{628DF806-6C21-447E-9E33-DBE48C2290AD}" srcOrd="1" destOrd="0" presId="urn:microsoft.com/office/officeart/2005/8/layout/vList5"/>
    <dgm:cxn modelId="{D217518D-B416-4B92-A40D-92686A0F88D5}" type="presParOf" srcId="{953F6002-263E-4D4E-9FB5-6D16665B27F3}" destId="{70AC1B3A-4572-488D-8C5A-5DBF541FC465}" srcOrd="5" destOrd="0" presId="urn:microsoft.com/office/officeart/2005/8/layout/vList5"/>
    <dgm:cxn modelId="{B78B0619-8485-438B-A5E4-8E7FCA504846}" type="presParOf" srcId="{953F6002-263E-4D4E-9FB5-6D16665B27F3}" destId="{20A5613D-8F42-4D08-B69E-385261819F03}" srcOrd="6" destOrd="0" presId="urn:microsoft.com/office/officeart/2005/8/layout/vList5"/>
    <dgm:cxn modelId="{E361AF57-466E-4DC4-B6D2-031F6294A733}" type="presParOf" srcId="{20A5613D-8F42-4D08-B69E-385261819F03}" destId="{4561E73C-2F4B-4ECE-A884-0FC63C5F9F61}" srcOrd="0" destOrd="0" presId="urn:microsoft.com/office/officeart/2005/8/layout/vList5"/>
    <dgm:cxn modelId="{E582F756-3CC3-4404-9DB3-E0EE1DD488EA}" type="presParOf" srcId="{20A5613D-8F42-4D08-B69E-385261819F03}" destId="{7C03CA36-E726-4FA4-BBC1-3B88137F97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21273D-7C7F-46BB-BF81-6D9EA4F065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505553-F5AE-4CD0-A11E-5283A1669E86}">
      <dgm:prSet/>
      <dgm:spPr/>
      <dgm:t>
        <a:bodyPr/>
        <a:lstStyle/>
        <a:p>
          <a:pPr rtl="0"/>
          <a:r>
            <a:rPr lang="en-US"/>
            <a:t>Responsibility charts</a:t>
          </a:r>
        </a:p>
      </dgm:t>
    </dgm:pt>
    <dgm:pt modelId="{55A57D7B-4CBF-462E-9854-BC976BA04A12}" type="parTrans" cxnId="{88DDA8DE-0F38-48F3-9B72-0FF77D450DC8}">
      <dgm:prSet/>
      <dgm:spPr/>
      <dgm:t>
        <a:bodyPr/>
        <a:lstStyle/>
        <a:p>
          <a:endParaRPr lang="en-US"/>
        </a:p>
      </dgm:t>
    </dgm:pt>
    <dgm:pt modelId="{90E79571-D133-4111-8EF0-C0498C3173BF}" type="sibTrans" cxnId="{88DDA8DE-0F38-48F3-9B72-0FF77D450DC8}">
      <dgm:prSet/>
      <dgm:spPr/>
      <dgm:t>
        <a:bodyPr/>
        <a:lstStyle/>
        <a:p>
          <a:endParaRPr lang="en-US"/>
        </a:p>
      </dgm:t>
    </dgm:pt>
    <dgm:pt modelId="{DDF83215-792E-409B-BFB1-5AC6122C81E2}">
      <dgm:prSet/>
      <dgm:spPr/>
      <dgm:t>
        <a:bodyPr/>
        <a:lstStyle/>
        <a:p>
          <a:pPr rtl="0"/>
          <a:r>
            <a:rPr lang="en-US"/>
            <a:t>Used in planning the task responsibilities for a project</a:t>
          </a:r>
        </a:p>
      </dgm:t>
    </dgm:pt>
    <dgm:pt modelId="{DAC581AB-C17B-4ADC-9E99-96B48AD8C731}" type="parTrans" cxnId="{96ABE1BC-50F7-499B-A385-D86456E2CC69}">
      <dgm:prSet/>
      <dgm:spPr/>
      <dgm:t>
        <a:bodyPr/>
        <a:lstStyle/>
        <a:p>
          <a:endParaRPr lang="en-US"/>
        </a:p>
      </dgm:t>
    </dgm:pt>
    <dgm:pt modelId="{35E5DC25-86EE-499F-9278-C30E03CFA7FA}" type="sibTrans" cxnId="{96ABE1BC-50F7-499B-A385-D86456E2CC69}">
      <dgm:prSet/>
      <dgm:spPr/>
      <dgm:t>
        <a:bodyPr/>
        <a:lstStyle/>
        <a:p>
          <a:endParaRPr lang="en-US"/>
        </a:p>
      </dgm:t>
    </dgm:pt>
    <dgm:pt modelId="{FB2A01D5-AE3F-486F-A1AF-621E5AACF676}">
      <dgm:prSet/>
      <dgm:spPr/>
      <dgm:t>
        <a:bodyPr/>
        <a:lstStyle/>
        <a:p>
          <a:pPr rtl="0"/>
          <a:r>
            <a:rPr lang="en-US"/>
            <a:t>Goal is to assure that a person is assigned to each task</a:t>
          </a:r>
        </a:p>
      </dgm:t>
    </dgm:pt>
    <dgm:pt modelId="{909A979D-F49D-483F-862C-FC7CCCD6EBBC}" type="parTrans" cxnId="{991486B5-F299-4A43-8257-F4234465BE2C}">
      <dgm:prSet/>
      <dgm:spPr/>
      <dgm:t>
        <a:bodyPr/>
        <a:lstStyle/>
        <a:p>
          <a:endParaRPr lang="en-US"/>
        </a:p>
      </dgm:t>
    </dgm:pt>
    <dgm:pt modelId="{F6066AE4-803B-4B42-9231-8188DD18589A}" type="sibTrans" cxnId="{991486B5-F299-4A43-8257-F4234465BE2C}">
      <dgm:prSet/>
      <dgm:spPr/>
      <dgm:t>
        <a:bodyPr/>
        <a:lstStyle/>
        <a:p>
          <a:endParaRPr lang="en-US"/>
        </a:p>
      </dgm:t>
    </dgm:pt>
    <dgm:pt modelId="{DB0F8211-7BC0-41CD-A87C-4C574256ACDF}">
      <dgm:prSet/>
      <dgm:spPr/>
      <dgm:t>
        <a:bodyPr/>
        <a:lstStyle/>
        <a:p>
          <a:pPr rtl="0"/>
          <a:r>
            <a:rPr lang="en-US"/>
            <a:t>Project management techniques</a:t>
          </a:r>
        </a:p>
      </dgm:t>
    </dgm:pt>
    <dgm:pt modelId="{D47EFE63-0F96-43FF-A8B6-DE611D399BD4}" type="parTrans" cxnId="{574B5503-95A5-4E4D-BE2A-A4DFF16785F5}">
      <dgm:prSet/>
      <dgm:spPr/>
      <dgm:t>
        <a:bodyPr/>
        <a:lstStyle/>
        <a:p>
          <a:endParaRPr lang="en-US"/>
        </a:p>
      </dgm:t>
    </dgm:pt>
    <dgm:pt modelId="{6D965A38-F4CB-4B4F-92D8-F35B38A2555D}" type="sibTrans" cxnId="{574B5503-95A5-4E4D-BE2A-A4DFF16785F5}">
      <dgm:prSet/>
      <dgm:spPr/>
      <dgm:t>
        <a:bodyPr/>
        <a:lstStyle/>
        <a:p>
          <a:endParaRPr lang="en-US"/>
        </a:p>
      </dgm:t>
    </dgm:pt>
    <dgm:pt modelId="{C94EFE03-2027-4AFB-A65B-29703E8204A9}">
      <dgm:prSet/>
      <dgm:spPr/>
      <dgm:t>
        <a:bodyPr/>
        <a:lstStyle/>
        <a:p>
          <a:pPr rtl="0"/>
          <a:r>
            <a:rPr lang="en-US"/>
            <a:t>Used to plan and monitor the entire portfolio of consulting engagements of the firm</a:t>
          </a:r>
        </a:p>
      </dgm:t>
    </dgm:pt>
    <dgm:pt modelId="{B426D10D-BAB4-4EBE-8687-41C586B3A000}" type="parTrans" cxnId="{C43FF27D-6DDB-46B7-991D-AEFE15ABAF87}">
      <dgm:prSet/>
      <dgm:spPr/>
      <dgm:t>
        <a:bodyPr/>
        <a:lstStyle/>
        <a:p>
          <a:endParaRPr lang="en-US"/>
        </a:p>
      </dgm:t>
    </dgm:pt>
    <dgm:pt modelId="{95E575BE-1640-4C04-A703-E94FBDF19B21}" type="sibTrans" cxnId="{C43FF27D-6DDB-46B7-991D-AEFE15ABAF87}">
      <dgm:prSet/>
      <dgm:spPr/>
      <dgm:t>
        <a:bodyPr/>
        <a:lstStyle/>
        <a:p>
          <a:endParaRPr lang="en-US"/>
        </a:p>
      </dgm:t>
    </dgm:pt>
    <dgm:pt modelId="{92D740A5-E33C-44D0-885B-BB64543EBCAF}">
      <dgm:prSet/>
      <dgm:spPr/>
      <dgm:t>
        <a:bodyPr/>
        <a:lstStyle/>
        <a:p>
          <a:pPr rtl="0"/>
          <a:r>
            <a:rPr lang="en-US"/>
            <a:t>Also used for individual projects</a:t>
          </a:r>
        </a:p>
      </dgm:t>
    </dgm:pt>
    <dgm:pt modelId="{E8708F5E-F389-4315-9FED-5B000310C312}" type="parTrans" cxnId="{30CE4752-D889-4097-B52C-8C6FA65DA093}">
      <dgm:prSet/>
      <dgm:spPr/>
      <dgm:t>
        <a:bodyPr/>
        <a:lstStyle/>
        <a:p>
          <a:endParaRPr lang="en-US"/>
        </a:p>
      </dgm:t>
    </dgm:pt>
    <dgm:pt modelId="{16425E49-E102-479C-BF79-74FB85A3665F}" type="sibTrans" cxnId="{30CE4752-D889-4097-B52C-8C6FA65DA093}">
      <dgm:prSet/>
      <dgm:spPr/>
      <dgm:t>
        <a:bodyPr/>
        <a:lstStyle/>
        <a:p>
          <a:endParaRPr lang="en-US"/>
        </a:p>
      </dgm:t>
    </dgm:pt>
    <dgm:pt modelId="{008DC283-3B2A-4289-9E40-B4032603A104}" type="pres">
      <dgm:prSet presAssocID="{6521273D-7C7F-46BB-BF81-6D9EA4F065A9}" presName="Name0" presStyleCnt="0">
        <dgm:presLayoutVars>
          <dgm:dir/>
          <dgm:animLvl val="lvl"/>
          <dgm:resizeHandles val="exact"/>
        </dgm:presLayoutVars>
      </dgm:prSet>
      <dgm:spPr/>
    </dgm:pt>
    <dgm:pt modelId="{84B5D674-C415-4694-BC72-5744E33874F9}" type="pres">
      <dgm:prSet presAssocID="{6B505553-F5AE-4CD0-A11E-5283A1669E86}" presName="linNode" presStyleCnt="0"/>
      <dgm:spPr/>
    </dgm:pt>
    <dgm:pt modelId="{9B9C3CF7-9268-492D-8072-66214C97FEFC}" type="pres">
      <dgm:prSet presAssocID="{6B505553-F5AE-4CD0-A11E-5283A1669E8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85F7AF2-3897-4C7D-A988-00A607048FAB}" type="pres">
      <dgm:prSet presAssocID="{6B505553-F5AE-4CD0-A11E-5283A1669E86}" presName="descendantText" presStyleLbl="alignAccFollowNode1" presStyleIdx="0" presStyleCnt="2">
        <dgm:presLayoutVars>
          <dgm:bulletEnabled val="1"/>
        </dgm:presLayoutVars>
      </dgm:prSet>
      <dgm:spPr/>
    </dgm:pt>
    <dgm:pt modelId="{32418EAC-84E2-462A-95BC-2FDEB418B4E2}" type="pres">
      <dgm:prSet presAssocID="{90E79571-D133-4111-8EF0-C0498C3173BF}" presName="sp" presStyleCnt="0"/>
      <dgm:spPr/>
    </dgm:pt>
    <dgm:pt modelId="{4C26D2AB-F53E-4223-B661-946CAB9F1A8C}" type="pres">
      <dgm:prSet presAssocID="{DB0F8211-7BC0-41CD-A87C-4C574256ACDF}" presName="linNode" presStyleCnt="0"/>
      <dgm:spPr/>
    </dgm:pt>
    <dgm:pt modelId="{BB4153A6-CC6B-4623-9EBB-FF32D11276A7}" type="pres">
      <dgm:prSet presAssocID="{DB0F8211-7BC0-41CD-A87C-4C574256ACD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00FA3530-CCF8-4064-ACB7-A16DD9E2D796}" type="pres">
      <dgm:prSet presAssocID="{DB0F8211-7BC0-41CD-A87C-4C574256ACD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DBAA7FC-582C-446E-BC27-2E6E3C6F7A58}" type="presOf" srcId="{DB0F8211-7BC0-41CD-A87C-4C574256ACDF}" destId="{BB4153A6-CC6B-4623-9EBB-FF32D11276A7}" srcOrd="0" destOrd="0" presId="urn:microsoft.com/office/officeart/2005/8/layout/vList5"/>
    <dgm:cxn modelId="{C43FF27D-6DDB-46B7-991D-AEFE15ABAF87}" srcId="{DB0F8211-7BC0-41CD-A87C-4C574256ACDF}" destId="{C94EFE03-2027-4AFB-A65B-29703E8204A9}" srcOrd="0" destOrd="0" parTransId="{B426D10D-BAB4-4EBE-8687-41C586B3A000}" sibTransId="{95E575BE-1640-4C04-A703-E94FBDF19B21}"/>
    <dgm:cxn modelId="{14EA7615-E16D-49FD-831F-67030D66A929}" type="presOf" srcId="{6521273D-7C7F-46BB-BF81-6D9EA4F065A9}" destId="{008DC283-3B2A-4289-9E40-B4032603A104}" srcOrd="0" destOrd="0" presId="urn:microsoft.com/office/officeart/2005/8/layout/vList5"/>
    <dgm:cxn modelId="{F9FD89B8-650B-4C66-A34A-955B06D4BCFE}" type="presOf" srcId="{6B505553-F5AE-4CD0-A11E-5283A1669E86}" destId="{9B9C3CF7-9268-492D-8072-66214C97FEFC}" srcOrd="0" destOrd="0" presId="urn:microsoft.com/office/officeart/2005/8/layout/vList5"/>
    <dgm:cxn modelId="{A8116E2D-D4B9-4966-933B-960FBE7223A5}" type="presOf" srcId="{92D740A5-E33C-44D0-885B-BB64543EBCAF}" destId="{00FA3530-CCF8-4064-ACB7-A16DD9E2D796}" srcOrd="0" destOrd="1" presId="urn:microsoft.com/office/officeart/2005/8/layout/vList5"/>
    <dgm:cxn modelId="{991486B5-F299-4A43-8257-F4234465BE2C}" srcId="{6B505553-F5AE-4CD0-A11E-5283A1669E86}" destId="{FB2A01D5-AE3F-486F-A1AF-621E5AACF676}" srcOrd="1" destOrd="0" parTransId="{909A979D-F49D-483F-862C-FC7CCCD6EBBC}" sibTransId="{F6066AE4-803B-4B42-9231-8188DD18589A}"/>
    <dgm:cxn modelId="{063599CF-CCA6-464E-809A-388846E0FE67}" type="presOf" srcId="{FB2A01D5-AE3F-486F-A1AF-621E5AACF676}" destId="{585F7AF2-3897-4C7D-A988-00A607048FAB}" srcOrd="0" destOrd="1" presId="urn:microsoft.com/office/officeart/2005/8/layout/vList5"/>
    <dgm:cxn modelId="{88DDA8DE-0F38-48F3-9B72-0FF77D450DC8}" srcId="{6521273D-7C7F-46BB-BF81-6D9EA4F065A9}" destId="{6B505553-F5AE-4CD0-A11E-5283A1669E86}" srcOrd="0" destOrd="0" parTransId="{55A57D7B-4CBF-462E-9854-BC976BA04A12}" sibTransId="{90E79571-D133-4111-8EF0-C0498C3173BF}"/>
    <dgm:cxn modelId="{8A2B6EE9-C0F8-4E36-9A4D-1B2B0A72212C}" type="presOf" srcId="{DDF83215-792E-409B-BFB1-5AC6122C81E2}" destId="{585F7AF2-3897-4C7D-A988-00A607048FAB}" srcOrd="0" destOrd="0" presId="urn:microsoft.com/office/officeart/2005/8/layout/vList5"/>
    <dgm:cxn modelId="{BD2B4126-CE1F-49C3-B000-C199E70E7C7E}" type="presOf" srcId="{C94EFE03-2027-4AFB-A65B-29703E8204A9}" destId="{00FA3530-CCF8-4064-ACB7-A16DD9E2D796}" srcOrd="0" destOrd="0" presId="urn:microsoft.com/office/officeart/2005/8/layout/vList5"/>
    <dgm:cxn modelId="{30CE4752-D889-4097-B52C-8C6FA65DA093}" srcId="{DB0F8211-7BC0-41CD-A87C-4C574256ACDF}" destId="{92D740A5-E33C-44D0-885B-BB64543EBCAF}" srcOrd="1" destOrd="0" parTransId="{E8708F5E-F389-4315-9FED-5B000310C312}" sibTransId="{16425E49-E102-479C-BF79-74FB85A3665F}"/>
    <dgm:cxn modelId="{574B5503-95A5-4E4D-BE2A-A4DFF16785F5}" srcId="{6521273D-7C7F-46BB-BF81-6D9EA4F065A9}" destId="{DB0F8211-7BC0-41CD-A87C-4C574256ACDF}" srcOrd="1" destOrd="0" parTransId="{D47EFE63-0F96-43FF-A8B6-DE611D399BD4}" sibTransId="{6D965A38-F4CB-4B4F-92D8-F35B38A2555D}"/>
    <dgm:cxn modelId="{96ABE1BC-50F7-499B-A385-D86456E2CC69}" srcId="{6B505553-F5AE-4CD0-A11E-5283A1669E86}" destId="{DDF83215-792E-409B-BFB1-5AC6122C81E2}" srcOrd="0" destOrd="0" parTransId="{DAC581AB-C17B-4ADC-9E99-96B48AD8C731}" sibTransId="{35E5DC25-86EE-499F-9278-C30E03CFA7FA}"/>
    <dgm:cxn modelId="{75907BCC-88F3-4F44-95BF-E09BDC55CBF0}" type="presParOf" srcId="{008DC283-3B2A-4289-9E40-B4032603A104}" destId="{84B5D674-C415-4694-BC72-5744E33874F9}" srcOrd="0" destOrd="0" presId="urn:microsoft.com/office/officeart/2005/8/layout/vList5"/>
    <dgm:cxn modelId="{97A6A1B9-B967-420D-8774-2FF40AF47FC0}" type="presParOf" srcId="{84B5D674-C415-4694-BC72-5744E33874F9}" destId="{9B9C3CF7-9268-492D-8072-66214C97FEFC}" srcOrd="0" destOrd="0" presId="urn:microsoft.com/office/officeart/2005/8/layout/vList5"/>
    <dgm:cxn modelId="{0F7A9641-D2AF-4AD5-9129-1E9A904EFC34}" type="presParOf" srcId="{84B5D674-C415-4694-BC72-5744E33874F9}" destId="{585F7AF2-3897-4C7D-A988-00A607048FAB}" srcOrd="1" destOrd="0" presId="urn:microsoft.com/office/officeart/2005/8/layout/vList5"/>
    <dgm:cxn modelId="{E5FC3B21-D5F5-4676-8063-9C5A0204E717}" type="presParOf" srcId="{008DC283-3B2A-4289-9E40-B4032603A104}" destId="{32418EAC-84E2-462A-95BC-2FDEB418B4E2}" srcOrd="1" destOrd="0" presId="urn:microsoft.com/office/officeart/2005/8/layout/vList5"/>
    <dgm:cxn modelId="{25E2EC15-CABF-4455-9B30-F35046EF0D58}" type="presParOf" srcId="{008DC283-3B2A-4289-9E40-B4032603A104}" destId="{4C26D2AB-F53E-4223-B661-946CAB9F1A8C}" srcOrd="2" destOrd="0" presId="urn:microsoft.com/office/officeart/2005/8/layout/vList5"/>
    <dgm:cxn modelId="{3F5689C3-A55D-4DE6-B0A8-9326AFCC4116}" type="presParOf" srcId="{4C26D2AB-F53E-4223-B661-946CAB9F1A8C}" destId="{BB4153A6-CC6B-4623-9EBB-FF32D11276A7}" srcOrd="0" destOrd="0" presId="urn:microsoft.com/office/officeart/2005/8/layout/vList5"/>
    <dgm:cxn modelId="{66B6B27D-8D93-4AC5-B230-33636DF3FAF4}" type="presParOf" srcId="{4C26D2AB-F53E-4223-B661-946CAB9F1A8C}" destId="{00FA3530-CCF8-4064-ACB7-A16DD9E2D7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61B61-05D3-4FC4-9F13-F4A1705A6103}">
      <dsp:nvSpPr>
        <dsp:cNvPr id="0" name=""/>
        <dsp:cNvSpPr/>
      </dsp:nvSpPr>
      <dsp:spPr>
        <a:xfrm rot="5400000">
          <a:off x="4967478" y="-1845278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Adding and locating new plants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Expanding, contracting, or refocusing facilities</a:t>
          </a:r>
        </a:p>
      </dsp:txBody>
      <dsp:txXfrm rot="-5400000">
        <a:off x="2962656" y="220920"/>
        <a:ext cx="5205568" cy="1134547"/>
      </dsp:txXfrm>
    </dsp:sp>
    <dsp:sp modelId="{022270BC-FA8E-48B5-8586-27C386197546}">
      <dsp:nvSpPr>
        <dsp:cNvPr id="0" name=""/>
        <dsp:cNvSpPr/>
      </dsp:nvSpPr>
      <dsp:spPr>
        <a:xfrm>
          <a:off x="0" y="2381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Plants</a:t>
          </a:r>
        </a:p>
      </dsp:txBody>
      <dsp:txXfrm>
        <a:off x="76720" y="79101"/>
        <a:ext cx="2809216" cy="1418185"/>
      </dsp:txXfrm>
    </dsp:sp>
    <dsp:sp modelId="{D2890CF2-6EDD-499C-AD53-EE2D48EBB660}">
      <dsp:nvSpPr>
        <dsp:cNvPr id="0" name=""/>
        <dsp:cNvSpPr/>
      </dsp:nvSpPr>
      <dsp:spPr>
        <a:xfrm rot="5400000">
          <a:off x="4967478" y="-195072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Quality improvement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Setting/revising work standards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Learning curve analysis</a:t>
          </a:r>
        </a:p>
      </dsp:txBody>
      <dsp:txXfrm rot="-5400000">
        <a:off x="2962656" y="1871126"/>
        <a:ext cx="5205568" cy="1134547"/>
      </dsp:txXfrm>
    </dsp:sp>
    <dsp:sp modelId="{E2A61717-D0F0-4B75-BDAA-EDC34380EBB7}">
      <dsp:nvSpPr>
        <dsp:cNvPr id="0" name=""/>
        <dsp:cNvSpPr/>
      </dsp:nvSpPr>
      <dsp:spPr>
        <a:xfrm>
          <a:off x="0" y="1652587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People</a:t>
          </a:r>
        </a:p>
      </dsp:txBody>
      <dsp:txXfrm>
        <a:off x="76720" y="1729307"/>
        <a:ext cx="2809216" cy="1418185"/>
      </dsp:txXfrm>
    </dsp:sp>
    <dsp:sp modelId="{38AD2184-7527-44E4-8005-89F00B8481E6}">
      <dsp:nvSpPr>
        <dsp:cNvPr id="0" name=""/>
        <dsp:cNvSpPr/>
      </dsp:nvSpPr>
      <dsp:spPr>
        <a:xfrm rot="5400000">
          <a:off x="4967478" y="1455134"/>
          <a:ext cx="125729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Make or buy decisions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Vendor selection decisions</a:t>
          </a:r>
        </a:p>
      </dsp:txBody>
      <dsp:txXfrm rot="-5400000">
        <a:off x="2962656" y="3521332"/>
        <a:ext cx="5205568" cy="1134547"/>
      </dsp:txXfrm>
    </dsp:sp>
    <dsp:sp modelId="{D20623B4-25A6-47E1-ADA0-0CDC22CC5D67}">
      <dsp:nvSpPr>
        <dsp:cNvPr id="0" name=""/>
        <dsp:cNvSpPr/>
      </dsp:nvSpPr>
      <dsp:spPr>
        <a:xfrm>
          <a:off x="0" y="3302793"/>
          <a:ext cx="2962656" cy="1571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Parts</a:t>
          </a:r>
        </a:p>
      </dsp:txBody>
      <dsp:txXfrm>
        <a:off x="76720" y="3379513"/>
        <a:ext cx="2809216" cy="14181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58F3E8-A1F4-48C2-BF15-1B846701746A}">
      <dsp:nvSpPr>
        <dsp:cNvPr id="0" name=""/>
        <dsp:cNvSpPr/>
      </dsp:nvSpPr>
      <dsp:spPr>
        <a:xfrm rot="5400000">
          <a:off x="4644580" y="-1443978"/>
          <a:ext cx="190309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Technology evaluation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Process improvement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Reengineering</a:t>
          </a:r>
        </a:p>
      </dsp:txBody>
      <dsp:txXfrm rot="-5400000">
        <a:off x="2962656" y="330847"/>
        <a:ext cx="5174043" cy="1717292"/>
      </dsp:txXfrm>
    </dsp:sp>
    <dsp:sp modelId="{F9406EBF-5AED-4C55-9F87-6DC1CE69F11F}">
      <dsp:nvSpPr>
        <dsp:cNvPr id="0" name=""/>
        <dsp:cNvSpPr/>
      </dsp:nvSpPr>
      <dsp:spPr>
        <a:xfrm>
          <a:off x="0" y="59"/>
          <a:ext cx="2962656" cy="2378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Processes</a:t>
          </a:r>
        </a:p>
      </dsp:txBody>
      <dsp:txXfrm>
        <a:off x="116127" y="116186"/>
        <a:ext cx="2730402" cy="2146614"/>
      </dsp:txXfrm>
    </dsp:sp>
    <dsp:sp modelId="{134A28F4-135C-45C3-8430-D602BCF05462}">
      <dsp:nvSpPr>
        <dsp:cNvPr id="0" name=""/>
        <dsp:cNvSpPr/>
      </dsp:nvSpPr>
      <dsp:spPr>
        <a:xfrm rot="5400000">
          <a:off x="4644580" y="1053834"/>
          <a:ext cx="190309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Supply chain management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ERP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MRP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Shop floor control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Warehousing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Distribution</a:t>
          </a:r>
        </a:p>
      </dsp:txBody>
      <dsp:txXfrm rot="-5400000">
        <a:off x="2962656" y="2828660"/>
        <a:ext cx="5174043" cy="1717292"/>
      </dsp:txXfrm>
    </dsp:sp>
    <dsp:sp modelId="{DFD00B35-CF7D-42A4-95B2-36BA4724A6BD}">
      <dsp:nvSpPr>
        <dsp:cNvPr id="0" name=""/>
        <dsp:cNvSpPr/>
      </dsp:nvSpPr>
      <dsp:spPr>
        <a:xfrm>
          <a:off x="0" y="2497871"/>
          <a:ext cx="2962656" cy="2378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Planning and control systems</a:t>
          </a:r>
        </a:p>
      </dsp:txBody>
      <dsp:txXfrm>
        <a:off x="116127" y="2613998"/>
        <a:ext cx="2730402" cy="21466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EFC9F-85DC-458D-8BE7-04F34864A3E0}">
      <dsp:nvSpPr>
        <dsp:cNvPr id="0" name=""/>
        <dsp:cNvSpPr/>
      </dsp:nvSpPr>
      <dsp:spPr>
        <a:xfrm rot="5400000">
          <a:off x="5126545" y="-2044053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Staffing, automation, quality studies</a:t>
          </a:r>
        </a:p>
      </dsp:txBody>
      <dsp:txXfrm rot="-5400000">
        <a:off x="2962656" y="165682"/>
        <a:ext cx="5221098" cy="847473"/>
      </dsp:txXfrm>
    </dsp:sp>
    <dsp:sp modelId="{421E4CF5-F7B5-4574-8B9E-E90A2C7F066E}">
      <dsp:nvSpPr>
        <dsp:cNvPr id="0" name=""/>
        <dsp:cNvSpPr/>
      </dsp:nvSpPr>
      <dsp:spPr>
        <a:xfrm>
          <a:off x="0" y="2440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Financial services</a:t>
          </a:r>
        </a:p>
      </dsp:txBody>
      <dsp:txXfrm>
        <a:off x="57308" y="59748"/>
        <a:ext cx="2848040" cy="1059340"/>
      </dsp:txXfrm>
    </dsp:sp>
    <dsp:sp modelId="{64598A39-D885-46B6-A3C6-D257446CA015}">
      <dsp:nvSpPr>
        <dsp:cNvPr id="0" name=""/>
        <dsp:cNvSpPr/>
      </dsp:nvSpPr>
      <dsp:spPr>
        <a:xfrm rot="5400000">
          <a:off x="5126545" y="-81139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Staffing, billing, office procedures, phone answering, layout</a:t>
          </a:r>
        </a:p>
      </dsp:txBody>
      <dsp:txXfrm rot="-5400000">
        <a:off x="2962656" y="1398336"/>
        <a:ext cx="5221098" cy="847473"/>
      </dsp:txXfrm>
    </dsp:sp>
    <dsp:sp modelId="{C54E9686-F014-4C87-8858-DE65292F3254}">
      <dsp:nvSpPr>
        <dsp:cNvPr id="0" name=""/>
        <dsp:cNvSpPr/>
      </dsp:nvSpPr>
      <dsp:spPr>
        <a:xfrm>
          <a:off x="0" y="1235094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Health care</a:t>
          </a:r>
        </a:p>
      </dsp:txBody>
      <dsp:txXfrm>
        <a:off x="57308" y="1292402"/>
        <a:ext cx="2848040" cy="1059340"/>
      </dsp:txXfrm>
    </dsp:sp>
    <dsp:sp modelId="{20DA3B7E-F068-444D-AA61-017CE5F37699}">
      <dsp:nvSpPr>
        <dsp:cNvPr id="0" name=""/>
        <dsp:cNvSpPr/>
      </dsp:nvSpPr>
      <dsp:spPr>
        <a:xfrm rot="5400000">
          <a:off x="5126545" y="421255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Route scheduling and shipping logistics for goods haulers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Reservation systems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Baggage handling for airlines</a:t>
          </a:r>
        </a:p>
      </dsp:txBody>
      <dsp:txXfrm rot="-5400000">
        <a:off x="2962656" y="2630990"/>
        <a:ext cx="5221098" cy="847473"/>
      </dsp:txXfrm>
    </dsp:sp>
    <dsp:sp modelId="{7E1FD645-0141-405E-AE34-E91ACF28EC71}">
      <dsp:nvSpPr>
        <dsp:cNvPr id="0" name=""/>
        <dsp:cNvSpPr/>
      </dsp:nvSpPr>
      <dsp:spPr>
        <a:xfrm>
          <a:off x="0" y="2467748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Transportation</a:t>
          </a:r>
        </a:p>
      </dsp:txBody>
      <dsp:txXfrm>
        <a:off x="57308" y="2525056"/>
        <a:ext cx="2848040" cy="1059340"/>
      </dsp:txXfrm>
    </dsp:sp>
    <dsp:sp modelId="{C8486378-A92F-4EA1-A6FF-D55A9C1AF0F3}">
      <dsp:nvSpPr>
        <dsp:cNvPr id="0" name=""/>
        <dsp:cNvSpPr/>
      </dsp:nvSpPr>
      <dsp:spPr>
        <a:xfrm rot="5400000">
          <a:off x="5126545" y="165390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Reservations, staffing, cost containment, quality programs</a:t>
          </a:r>
        </a:p>
      </dsp:txBody>
      <dsp:txXfrm rot="-5400000">
        <a:off x="2962656" y="3863644"/>
        <a:ext cx="5221098" cy="847473"/>
      </dsp:txXfrm>
    </dsp:sp>
    <dsp:sp modelId="{34C88880-B6F1-4251-8B40-974E3263F861}">
      <dsp:nvSpPr>
        <dsp:cNvPr id="0" name=""/>
        <dsp:cNvSpPr/>
      </dsp:nvSpPr>
      <dsp:spPr>
        <a:xfrm>
          <a:off x="0" y="3700402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Hospitality</a:t>
          </a:r>
        </a:p>
      </dsp:txBody>
      <dsp:txXfrm>
        <a:off x="57308" y="3757710"/>
        <a:ext cx="2848040" cy="1059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D6641-2B9D-40C6-864E-ADAD699073CD}">
      <dsp:nvSpPr>
        <dsp:cNvPr id="0" name=""/>
        <dsp:cNvSpPr/>
      </dsp:nvSpPr>
      <dsp:spPr>
        <a:xfrm rot="5400000">
          <a:off x="5126545" y="-2044053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Full manufacturing audits are a major undertaking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Plant tours are usually much less detailed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Purpose is to get a general understanding</a:t>
          </a:r>
        </a:p>
      </dsp:txBody>
      <dsp:txXfrm rot="-5400000">
        <a:off x="2962656" y="165682"/>
        <a:ext cx="5221098" cy="847473"/>
      </dsp:txXfrm>
    </dsp:sp>
    <dsp:sp modelId="{2CD01683-0505-4D90-BE5C-3F0A9793F5B4}">
      <dsp:nvSpPr>
        <dsp:cNvPr id="0" name=""/>
        <dsp:cNvSpPr/>
      </dsp:nvSpPr>
      <dsp:spPr>
        <a:xfrm>
          <a:off x="0" y="2440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Plant tours/audits</a:t>
          </a:r>
        </a:p>
      </dsp:txBody>
      <dsp:txXfrm>
        <a:off x="57308" y="59748"/>
        <a:ext cx="2848040" cy="1059340"/>
      </dsp:txXfrm>
    </dsp:sp>
    <dsp:sp modelId="{A3A45BAB-F8C3-45DF-A13E-FC3D773EDE31}">
      <dsp:nvSpPr>
        <dsp:cNvPr id="0" name=""/>
        <dsp:cNvSpPr/>
      </dsp:nvSpPr>
      <dsp:spPr>
        <a:xfrm rot="5400000">
          <a:off x="5126545" y="-81139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Random sampling observations of work activities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Designed to give a statistically valid picture of how time is spent by a worker or the utilization of equipment</a:t>
          </a:r>
        </a:p>
      </dsp:txBody>
      <dsp:txXfrm rot="-5400000">
        <a:off x="2962656" y="1398336"/>
        <a:ext cx="5221098" cy="847473"/>
      </dsp:txXfrm>
    </dsp:sp>
    <dsp:sp modelId="{0073206A-AABB-4E2D-B57A-6823E63ABCF5}">
      <dsp:nvSpPr>
        <dsp:cNvPr id="0" name=""/>
        <dsp:cNvSpPr/>
      </dsp:nvSpPr>
      <dsp:spPr>
        <a:xfrm>
          <a:off x="0" y="1235094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Work sampling</a:t>
          </a:r>
        </a:p>
      </dsp:txBody>
      <dsp:txXfrm>
        <a:off x="57308" y="1292402"/>
        <a:ext cx="2848040" cy="1059340"/>
      </dsp:txXfrm>
    </dsp:sp>
    <dsp:sp modelId="{CA71EE9A-E871-4629-8792-72A82B381369}">
      <dsp:nvSpPr>
        <dsp:cNvPr id="0" name=""/>
        <dsp:cNvSpPr/>
      </dsp:nvSpPr>
      <dsp:spPr>
        <a:xfrm rot="5400000">
          <a:off x="5126545" y="421255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Help define a process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In services, are called a flowchart</a:t>
          </a:r>
        </a:p>
      </dsp:txBody>
      <dsp:txXfrm rot="-5400000">
        <a:off x="2962656" y="2630990"/>
        <a:ext cx="5221098" cy="847473"/>
      </dsp:txXfrm>
    </dsp:sp>
    <dsp:sp modelId="{94487427-28B0-4848-B645-DDE3144E0727}">
      <dsp:nvSpPr>
        <dsp:cNvPr id="0" name=""/>
        <dsp:cNvSpPr/>
      </dsp:nvSpPr>
      <dsp:spPr>
        <a:xfrm>
          <a:off x="0" y="2467748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Flowcharts</a:t>
          </a:r>
        </a:p>
      </dsp:txBody>
      <dsp:txXfrm>
        <a:off x="57308" y="2525056"/>
        <a:ext cx="2848040" cy="1059340"/>
      </dsp:txXfrm>
    </dsp:sp>
    <dsp:sp modelId="{CEBC96B3-3BEE-4F4E-8BE1-5B00C9E87EF2}">
      <dsp:nvSpPr>
        <dsp:cNvPr id="0" name=""/>
        <dsp:cNvSpPr/>
      </dsp:nvSpPr>
      <dsp:spPr>
        <a:xfrm rot="5400000">
          <a:off x="5126545" y="165390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Shows who reports to whom</a:t>
          </a:r>
        </a:p>
      </dsp:txBody>
      <dsp:txXfrm rot="-5400000">
        <a:off x="2962656" y="3863644"/>
        <a:ext cx="5221098" cy="847473"/>
      </dsp:txXfrm>
    </dsp:sp>
    <dsp:sp modelId="{8F0E0D76-5C64-4465-BC41-7FCAB5F5CDB0}">
      <dsp:nvSpPr>
        <dsp:cNvPr id="0" name=""/>
        <dsp:cNvSpPr/>
      </dsp:nvSpPr>
      <dsp:spPr>
        <a:xfrm>
          <a:off x="0" y="3700402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Organizational charts</a:t>
          </a:r>
        </a:p>
      </dsp:txBody>
      <dsp:txXfrm>
        <a:off x="57308" y="3757710"/>
        <a:ext cx="2848040" cy="10593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956C46-3452-49ED-81E5-F3F3ABB5815B}">
      <dsp:nvSpPr>
        <dsp:cNvPr id="0" name=""/>
        <dsp:cNvSpPr/>
      </dsp:nvSpPr>
      <dsp:spPr>
        <a:xfrm rot="5400000">
          <a:off x="5126545" y="-2044053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Pareto analysis, fishbone diagrams, run charts, scatter diagrams, and control charts</a:t>
          </a:r>
        </a:p>
      </dsp:txBody>
      <dsp:txXfrm rot="-5400000">
        <a:off x="2962656" y="165682"/>
        <a:ext cx="5221098" cy="847473"/>
      </dsp:txXfrm>
    </dsp:sp>
    <dsp:sp modelId="{A4ED7946-3777-4E72-9981-A7835387B6D4}">
      <dsp:nvSpPr>
        <dsp:cNvPr id="0" name=""/>
        <dsp:cNvSpPr/>
      </dsp:nvSpPr>
      <dsp:spPr>
        <a:xfrm>
          <a:off x="0" y="2440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Problem analysis (SPC tools)</a:t>
          </a:r>
        </a:p>
      </dsp:txBody>
      <dsp:txXfrm>
        <a:off x="57308" y="59748"/>
        <a:ext cx="2848040" cy="1059340"/>
      </dsp:txXfrm>
    </dsp:sp>
    <dsp:sp modelId="{0819BF4A-B30A-441A-B0C9-971FBFBEF2C4}">
      <dsp:nvSpPr>
        <dsp:cNvPr id="0" name=""/>
        <dsp:cNvSpPr/>
      </dsp:nvSpPr>
      <dsp:spPr>
        <a:xfrm rot="5400000">
          <a:off x="5126545" y="-81139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Resource bottlenecks appear in most OSCM consulting projects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Consultant has to specify how available capacity is related to required capacity in order to identify and eliminate the bottleneck</a:t>
          </a:r>
        </a:p>
      </dsp:txBody>
      <dsp:txXfrm rot="-5400000">
        <a:off x="2962656" y="1398336"/>
        <a:ext cx="5221098" cy="847473"/>
      </dsp:txXfrm>
    </dsp:sp>
    <dsp:sp modelId="{002CE9A8-3A2A-4DDE-A3E8-AC33C466FFAF}">
      <dsp:nvSpPr>
        <dsp:cNvPr id="0" name=""/>
        <dsp:cNvSpPr/>
      </dsp:nvSpPr>
      <dsp:spPr>
        <a:xfrm>
          <a:off x="0" y="1235094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Bottleneck analysis</a:t>
          </a:r>
        </a:p>
      </dsp:txBody>
      <dsp:txXfrm>
        <a:off x="57308" y="1292402"/>
        <a:ext cx="2848040" cy="1059340"/>
      </dsp:txXfrm>
    </dsp:sp>
    <dsp:sp modelId="{760A61B9-C330-4478-A113-CE15D3D3ECB8}">
      <dsp:nvSpPr>
        <dsp:cNvPr id="0" name=""/>
        <dsp:cNvSpPr/>
      </dsp:nvSpPr>
      <dsp:spPr>
        <a:xfrm rot="5400000">
          <a:off x="5126545" y="421255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A very common tool in OSCM consulting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The most common general-purpose simulation packages are Extend and Crystal Ball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Excel can also be used</a:t>
          </a:r>
        </a:p>
      </dsp:txBody>
      <dsp:txXfrm rot="-5400000">
        <a:off x="2962656" y="2630990"/>
        <a:ext cx="5221098" cy="847473"/>
      </dsp:txXfrm>
    </dsp:sp>
    <dsp:sp modelId="{CE4C6FC6-40CB-49A2-A1DB-B1AAFF6F1782}">
      <dsp:nvSpPr>
        <dsp:cNvPr id="0" name=""/>
        <dsp:cNvSpPr/>
      </dsp:nvSpPr>
      <dsp:spPr>
        <a:xfrm>
          <a:off x="0" y="2467748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Computer simulation</a:t>
          </a:r>
        </a:p>
      </dsp:txBody>
      <dsp:txXfrm>
        <a:off x="57308" y="2525056"/>
        <a:ext cx="2848040" cy="1059340"/>
      </dsp:txXfrm>
    </dsp:sp>
    <dsp:sp modelId="{44DACF97-2B58-443E-96EA-3221EA069052}">
      <dsp:nvSpPr>
        <dsp:cNvPr id="0" name=""/>
        <dsp:cNvSpPr/>
      </dsp:nvSpPr>
      <dsp:spPr>
        <a:xfrm rot="5400000">
          <a:off x="5126545" y="165390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Correlation analysis and regression analysis are expected skills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Hypothesis testing is mentioned frequently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Two other widely used tools that use statistical analysis are queuing theory and forecasting</a:t>
          </a:r>
        </a:p>
      </dsp:txBody>
      <dsp:txXfrm rot="-5400000">
        <a:off x="2962656" y="3863644"/>
        <a:ext cx="5221098" cy="847473"/>
      </dsp:txXfrm>
    </dsp:sp>
    <dsp:sp modelId="{A0D7FD3E-B474-45B5-83E9-174603E53412}">
      <dsp:nvSpPr>
        <dsp:cNvPr id="0" name=""/>
        <dsp:cNvSpPr/>
      </dsp:nvSpPr>
      <dsp:spPr>
        <a:xfrm>
          <a:off x="0" y="3700402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Statistical tools</a:t>
          </a:r>
        </a:p>
      </dsp:txBody>
      <dsp:txXfrm>
        <a:off x="57308" y="3757710"/>
        <a:ext cx="2848040" cy="10593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FF2C7-36EB-4D0C-B43D-C59475912E81}">
      <dsp:nvSpPr>
        <dsp:cNvPr id="0" name=""/>
        <dsp:cNvSpPr/>
      </dsp:nvSpPr>
      <dsp:spPr>
        <a:xfrm rot="5400000">
          <a:off x="5126545" y="-2044053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Represent a fundamental tool from the broad area of risk analysis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Widely used in examining plant and equipment investments and R&amp;D projects</a:t>
          </a:r>
        </a:p>
      </dsp:txBody>
      <dsp:txXfrm rot="-5400000">
        <a:off x="2962656" y="165682"/>
        <a:ext cx="5221098" cy="847473"/>
      </dsp:txXfrm>
    </dsp:sp>
    <dsp:sp modelId="{042B39FB-A7B7-48CF-9112-28D609B47CEE}">
      <dsp:nvSpPr>
        <dsp:cNvPr id="0" name=""/>
        <dsp:cNvSpPr/>
      </dsp:nvSpPr>
      <dsp:spPr>
        <a:xfrm>
          <a:off x="0" y="2440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Decision trees</a:t>
          </a:r>
        </a:p>
      </dsp:txBody>
      <dsp:txXfrm>
        <a:off x="57308" y="59748"/>
        <a:ext cx="2848040" cy="1059340"/>
      </dsp:txXfrm>
    </dsp:sp>
    <dsp:sp modelId="{AE7A1AAD-7800-4EBF-8DCE-0B7C8DBFDD94}">
      <dsp:nvSpPr>
        <dsp:cNvPr id="0" name=""/>
        <dsp:cNvSpPr/>
      </dsp:nvSpPr>
      <dsp:spPr>
        <a:xfrm rot="5400000">
          <a:off x="5126545" y="-81139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Most consulting projects impact in some way each of five types of stakeholders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Customers, stockholders, employees, suppliers, and the community</a:t>
          </a:r>
        </a:p>
      </dsp:txBody>
      <dsp:txXfrm rot="-5400000">
        <a:off x="2962656" y="1398336"/>
        <a:ext cx="5221098" cy="847473"/>
      </dsp:txXfrm>
    </dsp:sp>
    <dsp:sp modelId="{B3C2D33D-106A-4B5F-8E84-5FC68C7F3C30}">
      <dsp:nvSpPr>
        <dsp:cNvPr id="0" name=""/>
        <dsp:cNvSpPr/>
      </dsp:nvSpPr>
      <dsp:spPr>
        <a:xfrm>
          <a:off x="0" y="1235094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Stakeholder analysis</a:t>
          </a:r>
        </a:p>
      </dsp:txBody>
      <dsp:txXfrm>
        <a:off x="57308" y="1292402"/>
        <a:ext cx="2848040" cy="1059340"/>
      </dsp:txXfrm>
    </dsp:sp>
    <dsp:sp modelId="{628DF806-6C21-447E-9E33-DBE48C2290AD}">
      <dsp:nvSpPr>
        <dsp:cNvPr id="0" name=""/>
        <dsp:cNvSpPr/>
      </dsp:nvSpPr>
      <dsp:spPr>
        <a:xfrm rot="5400000">
          <a:off x="5126545" y="421255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Used to reflect the particular needs of each stakeholder</a:t>
          </a:r>
        </a:p>
      </dsp:txBody>
      <dsp:txXfrm rot="-5400000">
        <a:off x="2962656" y="2630990"/>
        <a:ext cx="5221098" cy="847473"/>
      </dsp:txXfrm>
    </dsp:sp>
    <dsp:sp modelId="{BE83F3E0-BA0C-4881-9ACA-85E16B3A7529}">
      <dsp:nvSpPr>
        <dsp:cNvPr id="0" name=""/>
        <dsp:cNvSpPr/>
      </dsp:nvSpPr>
      <dsp:spPr>
        <a:xfrm>
          <a:off x="0" y="2467748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Balanced scorecard</a:t>
          </a:r>
        </a:p>
      </dsp:txBody>
      <dsp:txXfrm>
        <a:off x="57308" y="2525056"/>
        <a:ext cx="2848040" cy="1059340"/>
      </dsp:txXfrm>
    </dsp:sp>
    <dsp:sp modelId="{7C03CA36-E726-4FA4-BBC1-3B88137F97C1}">
      <dsp:nvSpPr>
        <dsp:cNvPr id="0" name=""/>
        <dsp:cNvSpPr/>
      </dsp:nvSpPr>
      <dsp:spPr>
        <a:xfrm rot="5400000">
          <a:off x="5126545" y="1653909"/>
          <a:ext cx="939165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Designed to provide summary performance updates for specific processes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Consist of performance metrics presented in graphical form with color-coding of trend lines, alarms in the form of exclamation marks, and so forth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Show when key indicators are nearing a problem level</a:t>
          </a:r>
        </a:p>
      </dsp:txBody>
      <dsp:txXfrm rot="-5400000">
        <a:off x="2962656" y="3863644"/>
        <a:ext cx="5221098" cy="847473"/>
      </dsp:txXfrm>
    </dsp:sp>
    <dsp:sp modelId="{4561E73C-2F4B-4ECE-A884-0FC63C5F9F61}">
      <dsp:nvSpPr>
        <dsp:cNvPr id="0" name=""/>
        <dsp:cNvSpPr/>
      </dsp:nvSpPr>
      <dsp:spPr>
        <a:xfrm>
          <a:off x="0" y="3700402"/>
          <a:ext cx="2962656" cy="1173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Process Dashboards</a:t>
          </a:r>
        </a:p>
      </dsp:txBody>
      <dsp:txXfrm>
        <a:off x="57308" y="3757710"/>
        <a:ext cx="2848040" cy="10593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F7AF2-3897-4C7D-A988-00A607048FAB}">
      <dsp:nvSpPr>
        <dsp:cNvPr id="0" name=""/>
        <dsp:cNvSpPr/>
      </dsp:nvSpPr>
      <dsp:spPr>
        <a:xfrm rot="5400000">
          <a:off x="4644580" y="-1443978"/>
          <a:ext cx="190309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Used in planning the task responsibilities for a project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Goal is to assure that a person is assigned to each task</a:t>
          </a:r>
        </a:p>
      </dsp:txBody>
      <dsp:txXfrm rot="-5400000">
        <a:off x="2962656" y="330847"/>
        <a:ext cx="5174043" cy="1717292"/>
      </dsp:txXfrm>
    </dsp:sp>
    <dsp:sp modelId="{9B9C3CF7-9268-492D-8072-66214C97FEFC}">
      <dsp:nvSpPr>
        <dsp:cNvPr id="0" name=""/>
        <dsp:cNvSpPr/>
      </dsp:nvSpPr>
      <dsp:spPr>
        <a:xfrm>
          <a:off x="0" y="59"/>
          <a:ext cx="2962656" cy="2378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Responsibility charts</a:t>
          </a:r>
        </a:p>
      </dsp:txBody>
      <dsp:txXfrm>
        <a:off x="116127" y="116186"/>
        <a:ext cx="2730402" cy="2146614"/>
      </dsp:txXfrm>
    </dsp:sp>
    <dsp:sp modelId="{00FA3530-CCF8-4064-ACB7-A16DD9E2D796}">
      <dsp:nvSpPr>
        <dsp:cNvPr id="0" name=""/>
        <dsp:cNvSpPr/>
      </dsp:nvSpPr>
      <dsp:spPr>
        <a:xfrm rot="5400000">
          <a:off x="4644580" y="1053834"/>
          <a:ext cx="190309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Used to plan and monitor the entire portfolio of consulting engagements of the firm</a:t>
          </a: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Also used for individual projects</a:t>
          </a:r>
        </a:p>
      </dsp:txBody>
      <dsp:txXfrm rot="-5400000">
        <a:off x="2962656" y="2828660"/>
        <a:ext cx="5174043" cy="1717292"/>
      </dsp:txXfrm>
    </dsp:sp>
    <dsp:sp modelId="{BB4153A6-CC6B-4623-9EBB-FF32D11276A7}">
      <dsp:nvSpPr>
        <dsp:cNvPr id="0" name=""/>
        <dsp:cNvSpPr/>
      </dsp:nvSpPr>
      <dsp:spPr>
        <a:xfrm>
          <a:off x="0" y="2497871"/>
          <a:ext cx="2962656" cy="23788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Project management techniques</a:t>
          </a:r>
        </a:p>
      </dsp:txBody>
      <dsp:txXfrm>
        <a:off x="116127" y="2613998"/>
        <a:ext cx="2730402" cy="2146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4265E5-5E9A-4869-8C00-AC99421E1553}" type="datetimeFigureOut">
              <a:rPr lang="en-US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978975-6E6F-4683-8727-7D358ED08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9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7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53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9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2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93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9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2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21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10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6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3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77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061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5062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76954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6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7109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7110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4573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CBBD45-3C69-408F-8793-49F4AB851442}" type="datetime1">
              <a:rPr lang="en-US" smtClean="0"/>
              <a:pPr>
                <a:defRPr/>
              </a:pPr>
              <a:t>1/20/2017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1570038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25-</a:t>
            </a:r>
            <a:fld id="{7BD300EF-781C-4C38-A039-A4EE23D9ED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25-</a:t>
            </a:r>
            <a:fld id="{A7B086F1-3685-4B10-8509-2625164D1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0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pPr>
              <a:defRPr/>
            </a:pPr>
            <a:r>
              <a:rPr lang="en-US" dirty="0"/>
              <a:t>25-</a:t>
            </a:r>
            <a:fld id="{759E5088-DA56-40C0-8932-00D7CDE9BD5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4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25-</a:t>
            </a:r>
            <a:fld id="{374BAF27-065D-4A79-AE0E-D23FF2CCCD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25-</a:t>
            </a:r>
            <a:fld id="{BF377839-65A5-404F-B9F5-2F2D8527CD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6088" y="6515100"/>
            <a:ext cx="1066800" cy="328613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25-</a:t>
            </a:r>
            <a:fld id="{03BE71DE-09C5-4F7A-8E64-C0946687E2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667000" y="6562231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0547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1" r:id="rId3"/>
    <p:sldLayoutId id="2147484012" r:id="rId4"/>
    <p:sldLayoutId id="2147484013" r:id="rId5"/>
    <p:sldLayoutId id="2147484014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25: Operations Consulting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973138" indent="-973138"/>
            <a:r>
              <a:rPr lang="en-US" dirty="0"/>
              <a:t>LO25–1: </a:t>
            </a:r>
            <a:r>
              <a:rPr lang="en-US"/>
              <a:t>Explain operations </a:t>
            </a:r>
            <a:r>
              <a:rPr lang="en-US" dirty="0"/>
              <a:t>consulting and how money is made in the industry.</a:t>
            </a:r>
          </a:p>
          <a:p>
            <a:pPr marL="973138" indent="-973138"/>
            <a:r>
              <a:rPr lang="en-US" dirty="0"/>
              <a:t>LO25–2: Illustrate the operations analysis tools that are used in the consulting industry.</a:t>
            </a:r>
          </a:p>
          <a:p>
            <a:pPr marL="973138" indent="-973138"/>
            <a:r>
              <a:rPr lang="en-US" dirty="0"/>
              <a:t>LO25–3: Analyze processes using business process reengineering concepts.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Services Need </a:t>
            </a:r>
            <a:r>
              <a:rPr lang="en-US" altLang="en-US" dirty="0"/>
              <a:t>Operations Consultants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09452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25-</a:t>
            </a:r>
            <a:fld id="{7BD300EF-781C-4C38-A039-A4EE23D9ED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3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When are Operations Consultants Needed?</a:t>
            </a:r>
            <a:endParaRPr lang="en-US" dirty="0"/>
          </a:p>
        </p:txBody>
      </p:sp>
      <p:sp>
        <p:nvSpPr>
          <p:cNvPr id="29698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faced with a major investment decision</a:t>
            </a:r>
          </a:p>
          <a:p>
            <a:r>
              <a:rPr lang="en-US"/>
              <a:t>When management believes it is not getting the maximum effectiveness from the organization’s productive capability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EEA3A19E-F351-46A4-9556-70914E6A84B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Operations Consulting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broad steps in the operations consulting process are roughly the same as for any type of management consulting</a:t>
            </a:r>
          </a:p>
          <a:p>
            <a:r>
              <a:rPr lang="en-US" dirty="0"/>
              <a:t>The major differences exist in the nature of the problem to be analyzed and the kinds of analytical methods to be employed</a:t>
            </a:r>
          </a:p>
          <a:p>
            <a:pPr lvl="1"/>
            <a:r>
              <a:rPr lang="en-US" dirty="0"/>
              <a:t>May focus on the strategic level or tactical level</a:t>
            </a:r>
          </a:p>
          <a:p>
            <a:pPr lvl="1"/>
            <a:r>
              <a:rPr lang="en-US" dirty="0"/>
              <a:t>The process itself generally requires extensive interviewing of employees, managers, and, frequently, customers</a:t>
            </a:r>
          </a:p>
          <a:p>
            <a:r>
              <a:rPr lang="en-US" dirty="0"/>
              <a:t>If there is a large difference, it is that operations consulting leads to changes in physical or information processes whose results are measurable immediately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25-</a:t>
            </a:r>
            <a:fld id="{7BD300EF-781C-4C38-A039-A4EE23D9ED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in Operations Consulting Process</a:t>
            </a:r>
            <a:endParaRPr lang="en-US" dirty="0"/>
          </a:p>
        </p:txBody>
      </p:sp>
      <p:sp>
        <p:nvSpPr>
          <p:cNvPr id="2458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Develop sales and proposal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Analyze problem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Design, develop, and test alternative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Develop systematic performance measures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Present final report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Implement changes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Assure client satisfaction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Assemble learnings from the study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868B26FC-EE76-47F6-900A-2FD9B669BA8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Practical Guidelines for Conducting Consulting Projects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Under-promise and over-deliver</a:t>
            </a:r>
          </a:p>
          <a:p>
            <a:r>
              <a:rPr lang="en-US" dirty="0"/>
              <a:t>Get the team mix right</a:t>
            </a:r>
          </a:p>
          <a:p>
            <a:r>
              <a:rPr lang="en-US" dirty="0"/>
              <a:t>The 80-20 rule is true</a:t>
            </a:r>
          </a:p>
          <a:p>
            <a:r>
              <a:rPr lang="en-US" dirty="0"/>
              <a:t>Do not analyze everything</a:t>
            </a:r>
          </a:p>
          <a:p>
            <a:r>
              <a:rPr lang="en-US" dirty="0"/>
              <a:t>Use the elevator test</a:t>
            </a:r>
          </a:p>
          <a:p>
            <a:r>
              <a:rPr lang="en-US" dirty="0"/>
              <a:t>Pluck the low-hanging fruit</a:t>
            </a:r>
          </a:p>
          <a:p>
            <a:r>
              <a:rPr lang="en-US" dirty="0"/>
              <a:t>Make a chart every day</a:t>
            </a:r>
          </a:p>
          <a:p>
            <a:r>
              <a:rPr lang="en-US" dirty="0"/>
              <a:t>Hit singles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D7459D65-8353-4AF3-B6FC-9FC55B0FCCC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Guidelines for Conducting Consulting Projects </a:t>
            </a:r>
            <a:r>
              <a:rPr lang="en-US" sz="2000" dirty="0"/>
              <a:t>Continued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accept “I have no idea”</a:t>
            </a:r>
          </a:p>
          <a:p>
            <a:r>
              <a:rPr lang="en-US" dirty="0"/>
              <a:t>Engage the client in the process</a:t>
            </a:r>
          </a:p>
          <a:p>
            <a:r>
              <a:rPr lang="en-US" dirty="0"/>
              <a:t>Get buy-in throughout the organization</a:t>
            </a:r>
          </a:p>
          <a:p>
            <a:r>
              <a:rPr lang="en-US" dirty="0"/>
              <a:t>Be rigorous about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F3E86138-B6E0-426D-AEA2-393EF250992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Consulting Tool Kit</a:t>
            </a:r>
            <a:endParaRPr lang="en-US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definition</a:t>
            </a:r>
          </a:p>
          <a:p>
            <a:r>
              <a:rPr lang="en-US" dirty="0"/>
              <a:t>Data gathering</a:t>
            </a:r>
          </a:p>
          <a:p>
            <a:r>
              <a:rPr lang="en-US" dirty="0"/>
              <a:t>Data analysis and solution development</a:t>
            </a:r>
          </a:p>
          <a:p>
            <a:r>
              <a:rPr lang="en-US" dirty="0"/>
              <a:t>Cost impact and payoff analysis</a:t>
            </a:r>
          </a:p>
          <a:p>
            <a:r>
              <a:rPr lang="en-US" dirty="0"/>
              <a:t>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3F4DA76C-3FA6-4664-AC39-49847C32B43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Definition Tools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trees</a:t>
            </a:r>
          </a:p>
          <a:p>
            <a:pPr lvl="1"/>
            <a:r>
              <a:rPr lang="en-US" dirty="0"/>
              <a:t>See following slide</a:t>
            </a:r>
          </a:p>
          <a:p>
            <a:r>
              <a:rPr lang="en-US" dirty="0"/>
              <a:t>Customer surveys</a:t>
            </a:r>
          </a:p>
          <a:p>
            <a:r>
              <a:rPr lang="en-US" dirty="0"/>
              <a:t>Gap analysis</a:t>
            </a:r>
          </a:p>
          <a:p>
            <a:pPr marL="455613" lvl="2"/>
            <a:r>
              <a:rPr lang="en-US" dirty="0"/>
              <a:t>See following slide</a:t>
            </a:r>
          </a:p>
          <a:p>
            <a:r>
              <a:rPr lang="en-US" dirty="0"/>
              <a:t>Employee surveys</a:t>
            </a:r>
          </a:p>
          <a:p>
            <a:r>
              <a:rPr lang="en-US" dirty="0"/>
              <a:t>Five forces model</a:t>
            </a:r>
          </a:p>
          <a:p>
            <a:pPr lvl="1"/>
            <a:r>
              <a:rPr lang="en-US" dirty="0"/>
              <a:t>Buyer power</a:t>
            </a:r>
          </a:p>
          <a:p>
            <a:pPr lvl="1"/>
            <a:r>
              <a:rPr lang="en-US" dirty="0"/>
              <a:t>Potential entrants</a:t>
            </a:r>
          </a:p>
          <a:p>
            <a:pPr lvl="1"/>
            <a:r>
              <a:rPr lang="en-US" dirty="0"/>
              <a:t>Suppliers</a:t>
            </a:r>
          </a:p>
          <a:p>
            <a:pPr lvl="1"/>
            <a:r>
              <a:rPr lang="en-US" dirty="0"/>
              <a:t>Substitute products</a:t>
            </a:r>
          </a:p>
          <a:p>
            <a:pPr lvl="1"/>
            <a:r>
              <a:rPr lang="en-US" dirty="0"/>
              <a:t>Industry rivals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86270F92-F3FE-4A5E-888A-7434597C479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 Tree for Acme Widgets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4D66ECAB-AE3B-4E9A-83C5-FD20ED18AE6A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1" y="1752600"/>
            <a:ext cx="3657600" cy="4657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25.4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Gap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4ED52F4A-74BC-42A3-BD0A-3BD0E5AF83D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13" y="1795463"/>
            <a:ext cx="79533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25.5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Operations Consulting?</a:t>
            </a:r>
          </a:p>
        </p:txBody>
      </p:sp>
      <p:sp>
        <p:nvSpPr>
          <p:cNvPr id="1638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Operations consulting</a:t>
            </a:r>
            <a:r>
              <a:rPr lang="en-US" dirty="0"/>
              <a:t>: assisting clients in developing operations strategies and in improving production</a:t>
            </a:r>
          </a:p>
          <a:p>
            <a:pPr lvl="1"/>
            <a:r>
              <a:rPr lang="en-US" dirty="0"/>
              <a:t>Operations consulting has become one of the major areas of employment for business school graduates</a:t>
            </a:r>
          </a:p>
          <a:p>
            <a:r>
              <a:rPr lang="en-US" dirty="0"/>
              <a:t>An effective job of operations consulting results in an alignment between strategy and process dimensions that enhances the business performance of the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DC46F1FC-8688-4A2A-BB39-4477F35ADFB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Gathering Tools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046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29B47464-67F9-4D17-A68B-F0C8C9E8098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Data Analysis and Solution Development Tools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13058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1ED6B5BE-7C39-4D57-9A60-483B012A863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Cost Impact and Payoff Analysis Tools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04102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9658ADC0-1FE3-4A31-B12E-E980E735069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Tools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2977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E50694DC-2ACC-44E6-8166-BC9849EE190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Business Process Reengineering (BPR)</a:t>
            </a:r>
          </a:p>
        </p:txBody>
      </p:sp>
      <p:sp>
        <p:nvSpPr>
          <p:cNvPr id="44034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Reengineering</a:t>
            </a:r>
            <a:r>
              <a:rPr lang="en-US" dirty="0"/>
              <a:t>: the fundamental rethinking and radical redesign of business processes to achieve dramatic improvements in critical, contemporary measures of performance such as cost, quality, service, and speed</a:t>
            </a:r>
          </a:p>
          <a:p>
            <a:r>
              <a:rPr lang="en-US" dirty="0"/>
              <a:t>As a engineering discipline, reengineering can be applied to any process in manufacturing and service businesses, education, and the government</a:t>
            </a:r>
          </a:p>
          <a:p>
            <a:r>
              <a:rPr lang="en-US" dirty="0"/>
              <a:t>Often compared to TQM</a:t>
            </a:r>
          </a:p>
          <a:p>
            <a:r>
              <a:rPr lang="en-US" dirty="0"/>
              <a:t>Business process reengineering (BPR) is focused on reengineering business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2AA004E2-9E77-4A23-BB17-E6DD70D1EE4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Principles of Reengineering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Rule 1</a:t>
            </a:r>
            <a:r>
              <a:rPr lang="en-US" dirty="0"/>
              <a:t>: Organize around outcomes, not tasks</a:t>
            </a:r>
          </a:p>
          <a:p>
            <a:r>
              <a:rPr lang="en-US" b="1" dirty="0"/>
              <a:t>Rule 2</a:t>
            </a:r>
            <a:r>
              <a:rPr lang="en-US" dirty="0"/>
              <a:t>: Have those who use the output of the process perform the process</a:t>
            </a:r>
          </a:p>
          <a:p>
            <a:r>
              <a:rPr lang="en-US" b="1" dirty="0"/>
              <a:t>Rule 3</a:t>
            </a:r>
            <a:r>
              <a:rPr lang="en-US" dirty="0"/>
              <a:t>: Merge information-processing work into the real work that produces the information</a:t>
            </a:r>
          </a:p>
          <a:p>
            <a:r>
              <a:rPr lang="en-US" b="1" dirty="0"/>
              <a:t>Rule 4</a:t>
            </a:r>
            <a:r>
              <a:rPr lang="en-US" dirty="0"/>
              <a:t>: Treat geographically dispersed resources as though they were centralized</a:t>
            </a:r>
          </a:p>
          <a:p>
            <a:r>
              <a:rPr lang="en-US" b="1" dirty="0"/>
              <a:t>Rule 5</a:t>
            </a:r>
            <a:r>
              <a:rPr lang="en-US" dirty="0"/>
              <a:t>: Link parallel activities instead of integrating their results</a:t>
            </a:r>
          </a:p>
          <a:p>
            <a:r>
              <a:rPr lang="en-US" b="1" dirty="0"/>
              <a:t>Rule 6</a:t>
            </a:r>
            <a:r>
              <a:rPr lang="en-US" dirty="0"/>
              <a:t>: Put the decision point where the work is performed, and build control into the process</a:t>
            </a:r>
          </a:p>
          <a:p>
            <a:r>
              <a:rPr lang="en-US" b="1" dirty="0"/>
              <a:t>Rule 7</a:t>
            </a:r>
            <a:r>
              <a:rPr lang="en-US" dirty="0"/>
              <a:t>: Capture information once and at the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A66B812E-8FE2-4D0F-BDB8-F64D7A52ED5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Guidelines for Implementation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Codification of reengineering</a:t>
            </a:r>
          </a:p>
          <a:p>
            <a:pPr lvl="1"/>
            <a:r>
              <a:rPr lang="en-US" dirty="0"/>
              <a:t>Reengineering is a complex processes whose implementation may be separated by space and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Clear goals and consistent feedback</a:t>
            </a:r>
          </a:p>
          <a:p>
            <a:pPr lvl="1"/>
            <a:r>
              <a:rPr lang="en-US" dirty="0"/>
              <a:t>Goals and expectations must be clearly established</a:t>
            </a:r>
          </a:p>
          <a:p>
            <a:pPr lvl="1"/>
            <a:r>
              <a:rPr lang="en-US" dirty="0"/>
              <a:t>Pre-application baseline data gathered</a:t>
            </a:r>
          </a:p>
          <a:p>
            <a:pPr lvl="1"/>
            <a:r>
              <a:rPr lang="en-US" dirty="0"/>
              <a:t>The results monitored and fed back to employees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High executive involvement in clinical changes</a:t>
            </a:r>
          </a:p>
          <a:p>
            <a:pPr lvl="1"/>
            <a:r>
              <a:rPr lang="en-US" dirty="0"/>
              <a:t>High level of involvement by the chief executive officer in major process changes improves reengineering outcomes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9E923A0F-628C-47C4-9016-23723C5F1D7C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Consulting firms specializing in operations and supply chain management focus on improving a firm’s competitiveness by improving processes</a:t>
            </a:r>
          </a:p>
          <a:p>
            <a:pPr lvl="1"/>
            <a:r>
              <a:rPr lang="en-US" dirty="0"/>
              <a:t>These firms can bring expertise that the client firm does not have</a:t>
            </a:r>
          </a:p>
          <a:p>
            <a:pPr lvl="1"/>
            <a:r>
              <a:rPr lang="en-US" dirty="0"/>
              <a:t>They makes money by charging for services, typically based on a set of rates that depend on the relative experience of the consultant</a:t>
            </a:r>
          </a:p>
          <a:p>
            <a:r>
              <a:rPr lang="en-US" dirty="0"/>
              <a:t>The consulting firm uses tools to aid in understanding problems, collecting data, developing solutions, analyzing the payoff from proposed changes, and implementing recommendations</a:t>
            </a:r>
          </a:p>
          <a:p>
            <a:r>
              <a:rPr lang="en-US" dirty="0"/>
              <a:t>The idea of reengineering is to radically rethink how business processes are done with the goal of achieving a dramatic improvement in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25-</a:t>
            </a:r>
            <a:fld id="{7BD300EF-781C-4C38-A039-A4EE23D9ED0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884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Name the three categories of consultants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type of project requires a great deal of experience but little innovation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Accenture is well known for this type of approach to training consultants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Target utilization is usually highest for which level of consultant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McKinsey uses these to structure or map the key problems to be investigated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25-</a:t>
            </a:r>
            <a:fld id="{7BD300EF-781C-4C38-A039-A4EE23D9ED0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46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These are the five forces of the five forces model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Gap analysis measures the difference between these two factors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Rapid plant assessment is used to measure this variable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An accounting approach to reflect the needs of each stakeholder is called this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In contrast to TQM, this approach seeks radical change </a:t>
            </a:r>
            <a:r>
              <a:rPr lang="en-US"/>
              <a:t>through innovation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25-</a:t>
            </a:r>
            <a:fld id="{7BD300EF-781C-4C38-A039-A4EE23D9ED0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9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Management Consulting Industry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By size</a:t>
            </a:r>
          </a:p>
          <a:p>
            <a:pPr lvl="1"/>
            <a:r>
              <a:rPr lang="en-US" dirty="0"/>
              <a:t>Most consulting firms are small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By specialization</a:t>
            </a:r>
          </a:p>
          <a:p>
            <a:pPr lvl="1"/>
            <a:r>
              <a:rPr lang="en-US" dirty="0"/>
              <a:t>Frequently characterized as </a:t>
            </a:r>
          </a:p>
          <a:p>
            <a:pPr lvl="2"/>
            <a:r>
              <a:rPr lang="en-US" dirty="0"/>
              <a:t>Strategic planning</a:t>
            </a:r>
          </a:p>
          <a:p>
            <a:pPr lvl="2"/>
            <a:r>
              <a:rPr lang="en-US" dirty="0"/>
              <a:t>Tactical analysis and implementation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 in-house or external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Are also frequently characterized according to whether their primary skill is in strategic planning or in tactical analysis and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FC2C3CF8-A313-4E12-9A91-9830BCCCD0D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Well-Known Consulting Firms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Strategy type firms</a:t>
            </a:r>
          </a:p>
          <a:p>
            <a:pPr lvl="1"/>
            <a:r>
              <a:rPr lang="en-US" dirty="0"/>
              <a:t>McKinsey &amp; Company</a:t>
            </a:r>
          </a:p>
          <a:p>
            <a:pPr lvl="1"/>
            <a:r>
              <a:rPr lang="en-US" dirty="0"/>
              <a:t>Boston Consulting Group </a:t>
            </a:r>
          </a:p>
          <a:p>
            <a:r>
              <a:rPr lang="en-US" dirty="0"/>
              <a:t>Tactical and implementation types</a:t>
            </a:r>
          </a:p>
          <a:p>
            <a:pPr lvl="1"/>
            <a:r>
              <a:rPr lang="en-US" dirty="0"/>
              <a:t>Gemini Consulting</a:t>
            </a:r>
          </a:p>
          <a:p>
            <a:pPr lvl="1"/>
            <a:r>
              <a:rPr lang="en-US" dirty="0"/>
              <a:t>A. T. Kearney</a:t>
            </a:r>
          </a:p>
          <a:p>
            <a:r>
              <a:rPr lang="en-US" dirty="0"/>
              <a:t>The big accounting firms and Accenture</a:t>
            </a:r>
          </a:p>
          <a:p>
            <a:r>
              <a:rPr lang="en-US" dirty="0"/>
              <a:t>New players (mostly IT firms)</a:t>
            </a:r>
          </a:p>
          <a:p>
            <a:pPr lvl="1"/>
            <a:r>
              <a:rPr lang="en-US" dirty="0"/>
              <a:t>Infosys Technology</a:t>
            </a:r>
          </a:p>
          <a:p>
            <a:pPr lvl="1"/>
            <a:r>
              <a:rPr lang="en-US" dirty="0"/>
              <a:t>Computer Sciences Corporation (CSC)</a:t>
            </a:r>
          </a:p>
          <a:p>
            <a:pPr lvl="1"/>
            <a:r>
              <a:rPr lang="en-US" dirty="0"/>
              <a:t>Electronic Data Systems (EDS)</a:t>
            </a:r>
          </a:p>
          <a:p>
            <a:pPr lvl="1"/>
            <a:r>
              <a:rPr lang="en-US" dirty="0"/>
              <a:t>IBM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F4C90FFB-CB78-4DF1-A4F6-4D56CE0241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Hierarchy of Assignments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 the top are the partners or seniors</a:t>
            </a:r>
          </a:p>
          <a:p>
            <a:pPr lvl="1"/>
            <a:r>
              <a:rPr lang="en-US" dirty="0"/>
              <a:t>Primary function is sales and client relations</a:t>
            </a:r>
          </a:p>
          <a:p>
            <a:pPr lvl="1"/>
            <a:r>
              <a:rPr lang="en-US" b="1" dirty="0"/>
              <a:t>Finders</a:t>
            </a:r>
            <a:r>
              <a:rPr lang="en-US" dirty="0"/>
              <a:t>: members who find new business</a:t>
            </a:r>
          </a:p>
          <a:p>
            <a:r>
              <a:rPr lang="en-US" dirty="0"/>
              <a:t>In the middle are managers, who manage consulting projects or </a:t>
            </a:r>
            <a:r>
              <a:rPr lang="en-US" i="1" dirty="0"/>
              <a:t>engagements</a:t>
            </a:r>
          </a:p>
          <a:p>
            <a:pPr lvl="1"/>
            <a:r>
              <a:rPr lang="en-US" b="1" dirty="0"/>
              <a:t>Minders</a:t>
            </a:r>
            <a:r>
              <a:rPr lang="en-US" dirty="0"/>
              <a:t>: managers of project teams</a:t>
            </a:r>
          </a:p>
          <a:p>
            <a:r>
              <a:rPr lang="en-US" dirty="0"/>
              <a:t> At the bottom are juniors, who carry out the consulting work</a:t>
            </a:r>
          </a:p>
          <a:p>
            <a:pPr lvl="1"/>
            <a:r>
              <a:rPr lang="en-US" b="1" dirty="0"/>
              <a:t>Grinders</a:t>
            </a:r>
            <a:r>
              <a:rPr lang="en-US" dirty="0"/>
              <a:t>: the consultants who do the work</a:t>
            </a:r>
          </a:p>
          <a:p>
            <a:pPr lvl="1"/>
            <a:r>
              <a:rPr lang="en-US" dirty="0"/>
              <a:t>Typically work in project teams</a:t>
            </a:r>
          </a:p>
          <a:p>
            <a:pPr lvl="2"/>
            <a:r>
              <a:rPr lang="en-US" dirty="0"/>
              <a:t>Selected according to </a:t>
            </a:r>
          </a:p>
          <a:p>
            <a:pPr lvl="3"/>
            <a:r>
              <a:rPr lang="en-US" dirty="0"/>
              <a:t>Client needs</a:t>
            </a:r>
          </a:p>
          <a:p>
            <a:pPr lvl="3"/>
            <a:r>
              <a:rPr lang="en-US" dirty="0"/>
              <a:t>Project manager’s preference</a:t>
            </a:r>
          </a:p>
          <a:p>
            <a:pPr lvl="3"/>
            <a:r>
              <a:rPr lang="en-US" dirty="0"/>
              <a:t>Other first-line consultants’ preference</a:t>
            </a:r>
          </a:p>
          <a:p>
            <a:pPr lvl="2"/>
            <a:r>
              <a:rPr lang="en-US" dirty="0"/>
              <a:t>It pays to be in demand!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E3EA89FB-2A75-4E6C-86CB-273F64F1B8E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Economics of Consulting Firms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David H. </a:t>
            </a:r>
            <a:r>
              <a:rPr lang="en-US" dirty="0" err="1"/>
              <a:t>Maister’s</a:t>
            </a:r>
            <a:r>
              <a:rPr lang="en-US" dirty="0"/>
              <a:t> article on consulting draws an analogy between the consulting firm and a job shop operation</a:t>
            </a:r>
          </a:p>
          <a:p>
            <a:r>
              <a:rPr lang="en-US" dirty="0"/>
              <a:t>Three types of jobs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Brain surgery</a:t>
            </a:r>
          </a:p>
          <a:p>
            <a:pPr lvl="2"/>
            <a:r>
              <a:rPr lang="en-US" dirty="0"/>
              <a:t>Requiring innovation and creativity</a:t>
            </a:r>
          </a:p>
          <a:p>
            <a:pPr lvl="2"/>
            <a:r>
              <a:rPr lang="en-US" dirty="0"/>
              <a:t>High partner-to-consultant ratio</a:t>
            </a:r>
          </a:p>
          <a:p>
            <a:pPr lvl="2"/>
            <a:r>
              <a:rPr lang="en-US" dirty="0"/>
              <a:t>Usually risky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Gray hair</a:t>
            </a:r>
          </a:p>
          <a:p>
            <a:pPr lvl="2"/>
            <a:r>
              <a:rPr lang="en-US" dirty="0"/>
              <a:t>Requiring a great deal of experience </a:t>
            </a:r>
          </a:p>
          <a:p>
            <a:pPr lvl="2"/>
            <a:r>
              <a:rPr lang="en-US" dirty="0"/>
              <a:t>Not demanding innovation</a:t>
            </a:r>
          </a:p>
          <a:p>
            <a:pPr lvl="2"/>
            <a:r>
              <a:rPr lang="en-US" dirty="0"/>
              <a:t>Medium risk</a:t>
            </a:r>
          </a:p>
          <a:p>
            <a:pPr marL="731837" lvl="1" indent="-457200">
              <a:buFont typeface="+mj-lt"/>
              <a:buAutoNum type="arabicPeriod"/>
            </a:pPr>
            <a:r>
              <a:rPr lang="en-US" dirty="0"/>
              <a:t>Procedures</a:t>
            </a:r>
          </a:p>
          <a:p>
            <a:pPr lvl="2"/>
            <a:r>
              <a:rPr lang="en-US" dirty="0"/>
              <a:t>Requiring activities similar to other existing projects</a:t>
            </a:r>
          </a:p>
          <a:p>
            <a:pPr lvl="2"/>
            <a:r>
              <a:rPr lang="en-US" dirty="0"/>
              <a:t>Low partner-to-consultant ratio</a:t>
            </a:r>
          </a:p>
          <a:p>
            <a:pPr lvl="2"/>
            <a:r>
              <a:rPr lang="en-US" dirty="0"/>
              <a:t>Low risk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1E61C237-97D6-4D73-BA04-5C0F3E07A03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Where Operations Consulting Is Needed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53136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32AA28E4-1325-4593-B3D2-CD6BE1F90C1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Operations Consulting is Needed </a:t>
            </a:r>
            <a:r>
              <a:rPr lang="en-US" sz="2000" dirty="0"/>
              <a:t>Continued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75646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F07E0FA5-0FC0-4956-A33B-19E39D31C60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Themes of Consulting Streams</a:t>
            </a:r>
          </a:p>
        </p:txBody>
      </p:sp>
      <p:sp>
        <p:nvSpPr>
          <p:cNvPr id="276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Developing manufacturing strategy</a:t>
            </a:r>
          </a:p>
          <a:p>
            <a:r>
              <a:rPr lang="en-US"/>
              <a:t>Designing and implementing JIT systems</a:t>
            </a:r>
          </a:p>
          <a:p>
            <a:r>
              <a:rPr lang="en-US"/>
              <a:t>Implementing MRP or proprietary ERP software such as SAP</a:t>
            </a:r>
          </a:p>
          <a:p>
            <a:r>
              <a:rPr lang="en-US"/>
              <a:t>Systems integration involving client–server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25-</a:t>
            </a:r>
            <a:fld id="{21F2F05A-1E9F-4874-BC04-9684E741EE7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cobs 15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15" id="{AA0FF940-185A-4B65-B35C-DB8CDBD6AC87}" vid="{47819D0E-1C6C-4503-90FE-3C90CBDFFF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 15</Template>
  <TotalTime>374</TotalTime>
  <Words>1613</Words>
  <Application>Microsoft Office PowerPoint</Application>
  <PresentationFormat>On-screen Show (4:3)</PresentationFormat>
  <Paragraphs>278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Jacobs 15</vt:lpstr>
      <vt:lpstr>Chapter 25: Operations Consulting</vt:lpstr>
      <vt:lpstr>What is Operations Consulting?</vt:lpstr>
      <vt:lpstr>The Management Consulting Industry</vt:lpstr>
      <vt:lpstr>Some Well-Known Consulting Firms</vt:lpstr>
      <vt:lpstr>Hierarchy of Assignments</vt:lpstr>
      <vt:lpstr>Economics of Consulting Firms</vt:lpstr>
      <vt:lpstr>Where Operations Consulting Is Needed</vt:lpstr>
      <vt:lpstr>Where Operations Consulting is Needed Continued</vt:lpstr>
      <vt:lpstr>Some Themes of Consulting Streams</vt:lpstr>
      <vt:lpstr>When do Services Need Operations Consultants</vt:lpstr>
      <vt:lpstr>When are Operations Consultants Needed?</vt:lpstr>
      <vt:lpstr>The Operations Consulting Process</vt:lpstr>
      <vt:lpstr>Stages in Operations Consulting Process</vt:lpstr>
      <vt:lpstr>Practical Guidelines for Conducting Consulting Projects</vt:lpstr>
      <vt:lpstr>Practical Guidelines for Conducting Consulting Projects Continued</vt:lpstr>
      <vt:lpstr>Operations Consulting Tool Kit</vt:lpstr>
      <vt:lpstr>Problem Definition Tools</vt:lpstr>
      <vt:lpstr>Issue Tree for Acme Widgets</vt:lpstr>
      <vt:lpstr>Gap Analysis</vt:lpstr>
      <vt:lpstr>Data Gathering Tools</vt:lpstr>
      <vt:lpstr>Data Analysis and Solution Development Tools</vt:lpstr>
      <vt:lpstr>Cost Impact and Payoff Analysis Tools</vt:lpstr>
      <vt:lpstr>Implementation Tools</vt:lpstr>
      <vt:lpstr>Business Process Reengineering (BPR)</vt:lpstr>
      <vt:lpstr>Principles of Reengineering</vt:lpstr>
      <vt:lpstr>Guidelines for Implementation</vt:lpstr>
      <vt:lpstr>Summary</vt:lpstr>
      <vt:lpstr>Practice Exam</vt:lpstr>
      <vt:lpstr>Practice Exam Continued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Consulting</dc:title>
  <dc:subject>Operations Management</dc:subject>
  <dc:creator>Dr. Ronny Richardson DrRonnyRichardson@gmail.com</dc:creator>
  <cp:lastModifiedBy>McAndrews, Ryan</cp:lastModifiedBy>
  <cp:revision>46</cp:revision>
  <dcterms:created xsi:type="dcterms:W3CDTF">2012-08-16T13:11:05Z</dcterms:created>
  <dcterms:modified xsi:type="dcterms:W3CDTF">2017-01-20T21:48:39Z</dcterms:modified>
</cp:coreProperties>
</file>